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media/image11.svg" ContentType="image/svg+xml"/>
  <Override PartName="/ppt/media/image13.svg" ContentType="image/svg+xml"/>
  <Override PartName="/ppt/media/image16.svg" ContentType="image/svg+xml"/>
  <Override PartName="/ppt/media/image3.svg" ContentType="image/svg+xml"/>
  <Override PartName="/ppt/media/image5.svg" ContentType="image/svg+xml"/>
  <Override PartName="/ppt/media/image7.svg" ContentType="image/svg+xml"/>
  <Override PartName="/ppt/media/image9.svg" ContentType="image/svg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4"/>
  </p:notesMasterIdLst>
  <p:handoutMasterIdLst>
    <p:handoutMasterId r:id="rId35"/>
  </p:handoutMasterIdLst>
  <p:sldIdLst>
    <p:sldId id="2087" r:id="rId3"/>
    <p:sldId id="2088" r:id="rId4"/>
    <p:sldId id="2089" r:id="rId5"/>
    <p:sldId id="2195" r:id="rId6"/>
    <p:sldId id="2196" r:id="rId7"/>
    <p:sldId id="2197" r:id="rId8"/>
    <p:sldId id="2198" r:id="rId9"/>
    <p:sldId id="2199" r:id="rId10"/>
    <p:sldId id="2200" r:id="rId11"/>
    <p:sldId id="2202" r:id="rId12"/>
    <p:sldId id="2203" r:id="rId13"/>
    <p:sldId id="2204" r:id="rId14"/>
    <p:sldId id="2205" r:id="rId15"/>
    <p:sldId id="2206" r:id="rId16"/>
    <p:sldId id="2207" r:id="rId17"/>
    <p:sldId id="2208" r:id="rId18"/>
    <p:sldId id="2201" r:id="rId19"/>
    <p:sldId id="2209" r:id="rId20"/>
    <p:sldId id="2211" r:id="rId21"/>
    <p:sldId id="2210" r:id="rId22"/>
    <p:sldId id="2212" r:id="rId23"/>
    <p:sldId id="2213" r:id="rId24"/>
    <p:sldId id="2214" r:id="rId25"/>
    <p:sldId id="2215" r:id="rId26"/>
    <p:sldId id="2216" r:id="rId27"/>
    <p:sldId id="2219" r:id="rId28"/>
    <p:sldId id="2217" r:id="rId29"/>
    <p:sldId id="2218" r:id="rId30"/>
    <p:sldId id="2220" r:id="rId31"/>
    <p:sldId id="2224" r:id="rId32"/>
    <p:sldId id="2192" r:id="rId33"/>
  </p:sldIdLst>
  <p:sldSz cx="12192000" cy="6858000"/>
  <p:notesSz cx="6858000" cy="9144000"/>
  <p:custDataLst>
    <p:tags r:id="rId39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666666"/>
    <a:srgbClr val="0078B4"/>
    <a:srgbClr val="86B6DC"/>
    <a:srgbClr val="1EC8FF"/>
    <a:srgbClr val="DC4646"/>
    <a:srgbClr val="999999"/>
    <a:srgbClr val="E6E6E6"/>
    <a:srgbClr val="FAAA3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101" autoAdjust="0"/>
    <p:restoredTop sz="94660"/>
  </p:normalViewPr>
  <p:slideViewPr>
    <p:cSldViewPr snapToGrid="0" showGuides="1">
      <p:cViewPr varScale="1">
        <p:scale>
          <a:sx n="98" d="100"/>
          <a:sy n="98" d="100"/>
        </p:scale>
        <p:origin x="235" y="67"/>
      </p:cViewPr>
      <p:guideLst>
        <p:guide orient="horz" pos="2244"/>
        <p:guide pos="3838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9" Type="http://schemas.openxmlformats.org/officeDocument/2006/relationships/tags" Target="tags/tag14.xml"/><Relationship Id="rId38" Type="http://schemas.openxmlformats.org/officeDocument/2006/relationships/tableStyles" Target="tableStyles.xml"/><Relationship Id="rId37" Type="http://schemas.openxmlformats.org/officeDocument/2006/relationships/viewProps" Target="viewProps.xml"/><Relationship Id="rId36" Type="http://schemas.openxmlformats.org/officeDocument/2006/relationships/presProps" Target="presProps.xml"/><Relationship Id="rId35" Type="http://schemas.openxmlformats.org/officeDocument/2006/relationships/handoutMaster" Target="handoutMasters/handoutMaster1.xml"/><Relationship Id="rId34" Type="http://schemas.openxmlformats.org/officeDocument/2006/relationships/notesMaster" Target="notesMasters/notesMaster1.xml"/><Relationship Id="rId33" Type="http://schemas.openxmlformats.org/officeDocument/2006/relationships/slide" Target="slides/slide31.xml"/><Relationship Id="rId32" Type="http://schemas.openxmlformats.org/officeDocument/2006/relationships/slide" Target="slides/slide30.xml"/><Relationship Id="rId31" Type="http://schemas.openxmlformats.org/officeDocument/2006/relationships/slide" Target="slides/slide29.xml"/><Relationship Id="rId30" Type="http://schemas.openxmlformats.org/officeDocument/2006/relationships/slide" Target="slides/slide28.xml"/><Relationship Id="rId3" Type="http://schemas.openxmlformats.org/officeDocument/2006/relationships/slide" Target="slides/slide1.xml"/><Relationship Id="rId29" Type="http://schemas.openxmlformats.org/officeDocument/2006/relationships/slide" Target="slides/slide27.xml"/><Relationship Id="rId28" Type="http://schemas.openxmlformats.org/officeDocument/2006/relationships/slide" Target="slides/slide26.xml"/><Relationship Id="rId27" Type="http://schemas.openxmlformats.org/officeDocument/2006/relationships/slide" Target="slides/slide25.xml"/><Relationship Id="rId26" Type="http://schemas.openxmlformats.org/officeDocument/2006/relationships/slide" Target="slides/slide24.xml"/><Relationship Id="rId25" Type="http://schemas.openxmlformats.org/officeDocument/2006/relationships/slide" Target="slides/slide23.xml"/><Relationship Id="rId24" Type="http://schemas.openxmlformats.org/officeDocument/2006/relationships/slide" Target="slides/slide22.xml"/><Relationship Id="rId23" Type="http://schemas.openxmlformats.org/officeDocument/2006/relationships/slide" Target="slides/slide21.xml"/><Relationship Id="rId22" Type="http://schemas.openxmlformats.org/officeDocument/2006/relationships/slide" Target="slides/slide20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>
              <a:latin typeface="阿里巴巴普惠体 2.0 55 Regular" panose="00020600040101010101" charset="-122"/>
              <a:ea typeface="阿里巴巴普惠体 2.0 55 Regular" panose="00020600040101010101" charset="-122"/>
              <a:cs typeface="阿里巴巴普惠体 2.0 55 Regular" panose="00020600040101010101" charset="-122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>
                <a:latin typeface="阿里巴巴普惠体 2.0 55 Regular" panose="00020600040101010101" charset="-122"/>
                <a:ea typeface="阿里巴巴普惠体 2.0 55 Regular" panose="00020600040101010101" charset="-122"/>
                <a:cs typeface="阿里巴巴普惠体 2.0 55 Regular" panose="00020600040101010101" charset="-122"/>
              </a:rPr>
            </a:fld>
            <a:endParaRPr lang="zh-CN" altLang="en-US">
              <a:latin typeface="阿里巴巴普惠体 2.0 55 Regular" panose="00020600040101010101" charset="-122"/>
              <a:ea typeface="阿里巴巴普惠体 2.0 55 Regular" panose="00020600040101010101" charset="-122"/>
              <a:cs typeface="阿里巴巴普惠体 2.0 55 Regular" panose="00020600040101010101" charset="-122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>
              <a:latin typeface="阿里巴巴普惠体 2.0 55 Regular" panose="00020600040101010101" charset="-122"/>
              <a:ea typeface="阿里巴巴普惠体 2.0 55 Regular" panose="00020600040101010101" charset="-122"/>
              <a:cs typeface="阿里巴巴普惠体 2.0 55 Regular" panose="00020600040101010101" charset="-122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>
                <a:latin typeface="阿里巴巴普惠体 2.0 55 Regular" panose="00020600040101010101" charset="-122"/>
                <a:ea typeface="阿里巴巴普惠体 2.0 55 Regular" panose="00020600040101010101" charset="-122"/>
                <a:cs typeface="阿里巴巴普惠体 2.0 55 Regular" panose="00020600040101010101" charset="-122"/>
              </a:rPr>
            </a:fld>
            <a:endParaRPr lang="zh-CN" altLang="en-US">
              <a:latin typeface="阿里巴巴普惠体 2.0 55 Regular" panose="00020600040101010101" charset="-122"/>
              <a:ea typeface="阿里巴巴普惠体 2.0 55 Regular" panose="00020600040101010101" charset="-122"/>
              <a:cs typeface="阿里巴巴普惠体 2.0 55 Regular" panose="00020600040101010101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阿里巴巴普惠体 2.0 55 Regular" panose="00020600040101010101" charset="-122"/>
                <a:ea typeface="阿里巴巴普惠体 2.0 55 Regular" panose="00020600040101010101" charset="-122"/>
                <a:cs typeface="阿里巴巴普惠体 2.0 55 Regular" panose="0002060004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阿里巴巴普惠体 2.0 55 Regular" panose="00020600040101010101" charset="-122"/>
                <a:ea typeface="阿里巴巴普惠体 2.0 55 Regular" panose="00020600040101010101" charset="-122"/>
                <a:cs typeface="阿里巴巴普惠体 2.0 55 Regular" panose="00020600040101010101" charset="-122"/>
              </a:defRPr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阿里巴巴普惠体 2.0 55 Regular" panose="00020600040101010101" charset="-122"/>
                <a:ea typeface="阿里巴巴普惠体 2.0 55 Regular" panose="00020600040101010101" charset="-122"/>
                <a:cs typeface="阿里巴巴普惠体 2.0 55 Regular" panose="0002060004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阿里巴巴普惠体 2.0 55 Regular" panose="00020600040101010101" charset="-122"/>
                <a:ea typeface="阿里巴巴普惠体 2.0 55 Regular" panose="00020600040101010101" charset="-122"/>
                <a:cs typeface="阿里巴巴普惠体 2.0 55 Regular" panose="00020600040101010101" charset="-122"/>
              </a:defRPr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阿里巴巴普惠体 2.0 55 Regular" panose="00020600040101010101" charset="-122"/>
        <a:ea typeface="阿里巴巴普惠体 2.0 55 Regular" panose="00020600040101010101" charset="-122"/>
        <a:cs typeface="阿里巴巴普惠体 2.0 55 Regular" panose="00020600040101010101" charset="-122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阿里巴巴普惠体 2.0 55 Regular" panose="00020600040101010101" charset="-122"/>
        <a:ea typeface="阿里巴巴普惠体 2.0 55 Regular" panose="00020600040101010101" charset="-122"/>
        <a:cs typeface="阿里巴巴普惠体 2.0 55 Regular" panose="00020600040101010101" charset="-122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阿里巴巴普惠体 2.0 55 Regular" panose="00020600040101010101" charset="-122"/>
        <a:ea typeface="阿里巴巴普惠体 2.0 55 Regular" panose="00020600040101010101" charset="-122"/>
        <a:cs typeface="阿里巴巴普惠体 2.0 55 Regular" panose="00020600040101010101" charset="-122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阿里巴巴普惠体 2.0 55 Regular" panose="00020600040101010101" charset="-122"/>
        <a:ea typeface="阿里巴巴普惠体 2.0 55 Regular" panose="00020600040101010101" charset="-122"/>
        <a:cs typeface="阿里巴巴普惠体 2.0 55 Regular" panose="00020600040101010101" charset="-122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阿里巴巴普惠体 2.0 55 Regular" panose="00020600040101010101" charset="-122"/>
        <a:ea typeface="阿里巴巴普惠体 2.0 55 Regular" panose="00020600040101010101" charset="-122"/>
        <a:cs typeface="阿里巴巴普惠体 2.0 55 Regular" panose="00020600040101010101" charset="-122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tags" Target="../tags/tag1.xm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7" Type="http://schemas.openxmlformats.org/officeDocument/2006/relationships/image" Target="../media/image17.jpeg"/><Relationship Id="rId6" Type="http://schemas.openxmlformats.org/officeDocument/2006/relationships/tags" Target="../tags/tag13.xml"/><Relationship Id="rId5" Type="http://schemas.openxmlformats.org/officeDocument/2006/relationships/tags" Target="../tags/tag12.xml"/><Relationship Id="rId4" Type="http://schemas.openxmlformats.org/officeDocument/2006/relationships/image" Target="../media/image16.svg"/><Relationship Id="rId3" Type="http://schemas.openxmlformats.org/officeDocument/2006/relationships/image" Target="../media/image15.png"/><Relationship Id="rId2" Type="http://schemas.openxmlformats.org/officeDocument/2006/relationships/image" Target="../media/image14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9" Type="http://schemas.openxmlformats.org/officeDocument/2006/relationships/image" Target="../media/image9.svg"/><Relationship Id="rId8" Type="http://schemas.openxmlformats.org/officeDocument/2006/relationships/image" Target="../media/image8.png"/><Relationship Id="rId7" Type="http://schemas.openxmlformats.org/officeDocument/2006/relationships/image" Target="../media/image7.svg"/><Relationship Id="rId6" Type="http://schemas.openxmlformats.org/officeDocument/2006/relationships/image" Target="../media/image6.png"/><Relationship Id="rId5" Type="http://schemas.openxmlformats.org/officeDocument/2006/relationships/image" Target="../media/image5.svg"/><Relationship Id="rId4" Type="http://schemas.openxmlformats.org/officeDocument/2006/relationships/image" Target="../media/image4.png"/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3" Type="http://schemas.openxmlformats.org/officeDocument/2006/relationships/image" Target="../media/image13.svg"/><Relationship Id="rId12" Type="http://schemas.openxmlformats.org/officeDocument/2006/relationships/image" Target="../media/image12.png"/><Relationship Id="rId11" Type="http://schemas.openxmlformats.org/officeDocument/2006/relationships/image" Target="../media/image11.svg"/><Relationship Id="rId10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tags" Target="../tags/tag3.xml"/><Relationship Id="rId2" Type="http://schemas.openxmlformats.org/officeDocument/2006/relationships/tags" Target="../tags/tag2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tags" Target="../tags/tag5.xml"/><Relationship Id="rId2" Type="http://schemas.openxmlformats.org/officeDocument/2006/relationships/tags" Target="../tags/tag4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tags" Target="../tags/tag9.xml"/><Relationship Id="rId2" Type="http://schemas.openxmlformats.org/officeDocument/2006/relationships/tags" Target="../tags/tag8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tags" Target="../tags/tag11.xml"/><Relationship Id="rId2" Type="http://schemas.openxmlformats.org/officeDocument/2006/relationships/tags" Target="../tags/tag10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首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4" name="图片 7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6" name="标题 1"/>
          <p:cNvSpPr>
            <a:spLocks noGrp="1"/>
          </p:cNvSpPr>
          <p:nvPr>
            <p:ph type="title" hasCustomPrompt="1"/>
          </p:nvPr>
        </p:nvSpPr>
        <p:spPr>
          <a:xfrm>
            <a:off x="866712" y="1361984"/>
            <a:ext cx="5279505" cy="1588603"/>
          </a:xfrm>
          <a:prstGeom prst="rect">
            <a:avLst/>
          </a:prstGeom>
          <a:effectLst/>
        </p:spPr>
        <p:txBody>
          <a:bodyPr anchor="b"/>
          <a:lstStyle>
            <a:lvl1pPr algn="l">
              <a:lnSpc>
                <a:spcPts val="6000"/>
              </a:lnSpc>
              <a:defRPr sz="3200" b="1" spc="300">
                <a:solidFill>
                  <a:srgbClr val="333333"/>
                </a:solidFill>
                <a:cs typeface="阿里巴巴普惠体 2.0 55 Regular" panose="00020600040101010101" charset="-122"/>
              </a:defRPr>
            </a:lvl1pPr>
          </a:lstStyle>
          <a:p>
            <a:r>
              <a:rPr lang="zh-CN" altLang="en-US" dirty="0"/>
              <a:t>单击此处编辑母版标题</a:t>
            </a:r>
            <a:endParaRPr lang="zh-CN" altLang="en-US" dirty="0"/>
          </a:p>
        </p:txBody>
      </p:sp>
      <p:sp>
        <p:nvSpPr>
          <p:cNvPr id="18" name="文本占位符 2"/>
          <p:cNvSpPr>
            <a:spLocks noGrp="1"/>
          </p:cNvSpPr>
          <p:nvPr>
            <p:ph type="body" idx="1"/>
          </p:nvPr>
        </p:nvSpPr>
        <p:spPr>
          <a:xfrm>
            <a:off x="866712" y="3257957"/>
            <a:ext cx="5279505" cy="1044461"/>
          </a:xfrm>
          <a:prstGeom prst="rect">
            <a:avLst/>
          </a:prstGeom>
          <a:ln>
            <a:noFill/>
          </a:ln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1600" b="0" spc="600">
                <a:solidFill>
                  <a:srgbClr val="666666"/>
                </a:solidFill>
                <a:cs typeface="阿里巴巴普惠体 2.0 55 Regular" panose="00020600040101010101" charset="-122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72" name="文本占位符 2"/>
          <p:cNvSpPr>
            <a:spLocks noGrp="1"/>
          </p:cNvSpPr>
          <p:nvPr>
            <p:ph type="body" idx="10" hasCustomPrompt="1"/>
          </p:nvPr>
        </p:nvSpPr>
        <p:spPr>
          <a:xfrm>
            <a:off x="9014604" y="1151547"/>
            <a:ext cx="2700841" cy="283024"/>
          </a:xfrm>
          <a:prstGeom prst="rect">
            <a:avLst/>
          </a:prstGeom>
          <a:ln>
            <a:noFill/>
          </a:ln>
        </p:spPr>
        <p:txBody>
          <a:bodyPr/>
          <a:lstStyle>
            <a:lvl1pPr marL="0" indent="0" algn="dist">
              <a:lnSpc>
                <a:spcPct val="100000"/>
              </a:lnSpc>
              <a:buNone/>
              <a:defRPr sz="1200" b="0" i="1" spc="300">
                <a:solidFill>
                  <a:schemeClr val="bg1"/>
                </a:solidFill>
                <a:cs typeface="阿里巴巴普惠体 2.0 55 Regular" panose="00020600040101010101" charset="-122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单击此处输入文本</a:t>
            </a:r>
            <a:endParaRPr lang="zh-CN" altLang="en-US" dirty="0"/>
          </a:p>
        </p:txBody>
      </p:sp>
      <p:cxnSp>
        <p:nvCxnSpPr>
          <p:cNvPr id="5" name="直接连接符 4"/>
          <p:cNvCxnSpPr/>
          <p:nvPr userDrawn="1">
            <p:custDataLst>
              <p:tags r:id="rId3"/>
            </p:custDataLst>
          </p:nvPr>
        </p:nvCxnSpPr>
        <p:spPr>
          <a:xfrm>
            <a:off x="866712" y="3100088"/>
            <a:ext cx="5349875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结束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占位符 2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1" name="Rectangle 86"/>
          <p:cNvSpPr/>
          <p:nvPr userDrawn="1"/>
        </p:nvSpPr>
        <p:spPr>
          <a:xfrm>
            <a:off x="-954" y="-1"/>
            <a:ext cx="12192635" cy="6858000"/>
          </a:xfrm>
          <a:prstGeom prst="rect">
            <a:avLst/>
          </a:prstGeom>
          <a:gradFill flip="none" rotWithShape="0">
            <a:gsLst>
              <a:gs pos="100000">
                <a:srgbClr val="0064B4">
                  <a:alpha val="60000"/>
                </a:srgbClr>
              </a:gs>
              <a:gs pos="20000">
                <a:srgbClr val="0064B4">
                  <a:alpha val="90000"/>
                </a:srgbClr>
              </a:gs>
            </a:gsLst>
            <a:lin ang="270000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200" b="1" spc="100" baseline="0" dirty="0">
              <a:latin typeface="阿里巴巴普惠体 2.0 55 Regular" panose="00020600040101010101" charset="-122"/>
              <a:ea typeface="阿里巴巴普惠体 2.0 55 Regular" panose="00020600040101010101" charset="-122"/>
              <a:cs typeface="阿里巴巴普惠体 2.0 55 Regular" panose="00020600040101010101" charset="-122"/>
            </a:endParaRPr>
          </a:p>
        </p:txBody>
      </p:sp>
      <p:pic>
        <p:nvPicPr>
          <p:cNvPr id="10" name="图形 9"/>
          <p:cNvPicPr>
            <a:picLocks noChangeAspect="1"/>
          </p:cNvPicPr>
          <p:nvPr userDrawn="1"/>
        </p:nvPicPr>
        <p:blipFill>
          <a:blip r:embed="rId3" cstate="print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37258" y="385379"/>
            <a:ext cx="2208320" cy="522893"/>
          </a:xfrm>
          <a:prstGeom prst="rect">
            <a:avLst/>
          </a:prstGeom>
        </p:spPr>
      </p:pic>
      <p:sp>
        <p:nvSpPr>
          <p:cNvPr id="4" name="文本框 3"/>
          <p:cNvSpPr txBox="1"/>
          <p:nvPr userDrawn="1">
            <p:custDataLst>
              <p:tags r:id="rId5"/>
            </p:custDataLst>
          </p:nvPr>
        </p:nvSpPr>
        <p:spPr>
          <a:xfrm>
            <a:off x="1619885" y="5474970"/>
            <a:ext cx="9089390" cy="39878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zh-CN" altLang="en-US" sz="2000" spc="600" dirty="0">
                <a:solidFill>
                  <a:schemeClr val="bg1"/>
                </a:solidFill>
                <a:cs typeface="阿里巴巴普惠体 2.0 55 Regular" panose="00020600040101010101" charset="-122"/>
                <a:sym typeface="+mn-ea"/>
              </a:rPr>
              <a:t>关注天虞实验室官方微信公众号，每周四分享最新技术文章</a:t>
            </a:r>
            <a:endParaRPr lang="zh-CN" altLang="en-US" sz="2000" spc="600" dirty="0">
              <a:solidFill>
                <a:schemeClr val="bg1"/>
              </a:solidFill>
              <a:cs typeface="阿里巴巴普惠体 2.0 55 Regular" panose="00020600040101010101" charset="-122"/>
              <a:sym typeface="+mn-ea"/>
            </a:endParaRPr>
          </a:p>
        </p:txBody>
      </p:sp>
      <p:pic>
        <p:nvPicPr>
          <p:cNvPr id="2" name="图片 1" descr="二维码"/>
          <p:cNvPicPr>
            <a:picLocks noChangeAspect="1"/>
          </p:cNvPicPr>
          <p:nvPr userDrawn="1">
            <p:custDataLst>
              <p:tags r:id="rId6"/>
            </p:custDataLst>
          </p:nvPr>
        </p:nvPicPr>
        <p:blipFill>
          <a:blip r:embed="rId7"/>
          <a:stretch>
            <a:fillRect/>
          </a:stretch>
        </p:blipFill>
        <p:spPr>
          <a:xfrm>
            <a:off x="4351655" y="1494155"/>
            <a:ext cx="3489325" cy="348932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目录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 userDrawn="1"/>
        </p:nvGrpSpPr>
        <p:grpSpPr>
          <a:xfrm>
            <a:off x="7700788" y="2391131"/>
            <a:ext cx="4491212" cy="4466869"/>
            <a:chOff x="6353175" y="1071683"/>
            <a:chExt cx="5941996" cy="5909790"/>
          </a:xfrm>
          <a:solidFill>
            <a:schemeClr val="bg1">
              <a:lumMod val="75000"/>
              <a:alpha val="50000"/>
            </a:schemeClr>
          </a:solidFill>
        </p:grpSpPr>
        <p:pic>
          <p:nvPicPr>
            <p:cNvPr id="9" name="图形 8"/>
            <p:cNvPicPr>
              <a:picLocks noChangeAspect="1"/>
            </p:cNvPicPr>
            <p:nvPr userDrawn="1"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9864116" y="1802365"/>
              <a:ext cx="465815" cy="353377"/>
            </a:xfrm>
            <a:prstGeom prst="rect">
              <a:avLst/>
            </a:prstGeom>
          </p:spPr>
        </p:pic>
        <p:pic>
          <p:nvPicPr>
            <p:cNvPr id="11" name="图形 10"/>
            <p:cNvPicPr>
              <a:picLocks noChangeAspect="1"/>
            </p:cNvPicPr>
            <p:nvPr userDrawn="1"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10575730" y="2988485"/>
              <a:ext cx="451780" cy="422154"/>
            </a:xfrm>
            <a:prstGeom prst="rect">
              <a:avLst/>
            </a:prstGeom>
          </p:spPr>
        </p:pic>
        <p:pic>
          <p:nvPicPr>
            <p:cNvPr id="13" name="图形 12"/>
            <p:cNvPicPr>
              <a:picLocks noChangeAspect="1"/>
            </p:cNvPicPr>
            <p:nvPr userDrawn="1"/>
          </p:nvPicPr>
          <p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10012405" y="4793122"/>
              <a:ext cx="574844" cy="451663"/>
            </a:xfrm>
            <a:prstGeom prst="rect">
              <a:avLst/>
            </a:prstGeom>
          </p:spPr>
        </p:pic>
        <p:pic>
          <p:nvPicPr>
            <p:cNvPr id="15" name="图形 14"/>
            <p:cNvPicPr>
              <a:picLocks noChangeAspect="1"/>
            </p:cNvPicPr>
            <p:nvPr userDrawn="1"/>
          </p:nvPicPr>
          <p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p:blipFill>
          <p:spPr>
            <a:xfrm>
              <a:off x="8181869" y="3661852"/>
              <a:ext cx="571500" cy="390525"/>
            </a:xfrm>
            <a:prstGeom prst="rect">
              <a:avLst/>
            </a:prstGeom>
          </p:spPr>
        </p:pic>
        <p:pic>
          <p:nvPicPr>
            <p:cNvPr id="17" name="图形 16"/>
            <p:cNvPicPr>
              <a:picLocks noChangeAspect="1"/>
            </p:cNvPicPr>
            <p:nvPr userDrawn="1"/>
          </p:nvPicPr>
          <p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/>
            </a:stretch>
          </p:blipFill>
          <p:spPr>
            <a:xfrm>
              <a:off x="9516493" y="3728191"/>
              <a:ext cx="314165" cy="254729"/>
            </a:xfrm>
            <a:prstGeom prst="rect">
              <a:avLst/>
            </a:prstGeom>
          </p:spPr>
        </p:pic>
        <p:pic>
          <p:nvPicPr>
            <p:cNvPr id="18" name="图形 17"/>
            <p:cNvPicPr>
              <a:picLocks noChangeAspect="1"/>
            </p:cNvPicPr>
            <p:nvPr userDrawn="1"/>
          </p:nvPicPr>
          <p:blipFill>
            <a:blip r:embed="rId12">
              <a:extLs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tretch>
              <a:fillRect/>
            </a:stretch>
          </p:blipFill>
          <p:spPr>
            <a:xfrm>
              <a:off x="7380925" y="5028238"/>
              <a:ext cx="283313" cy="256072"/>
            </a:xfrm>
            <a:prstGeom prst="rect">
              <a:avLst/>
            </a:prstGeom>
          </p:spPr>
        </p:pic>
        <p:grpSp>
          <p:nvGrpSpPr>
            <p:cNvPr id="19" name="组合 18"/>
            <p:cNvGrpSpPr/>
            <p:nvPr userDrawn="1"/>
          </p:nvGrpSpPr>
          <p:grpSpPr>
            <a:xfrm>
              <a:off x="6353175" y="1071683"/>
              <a:ext cx="5941996" cy="5909790"/>
              <a:chOff x="3776558" y="-12472"/>
              <a:chExt cx="5235081" cy="5206706"/>
            </a:xfrm>
            <a:grpFill/>
          </p:grpSpPr>
          <p:sp>
            <p:nvSpPr>
              <p:cNvPr id="29" name="AutoShape 12"/>
              <p:cNvSpPr/>
              <p:nvPr/>
            </p:nvSpPr>
            <p:spPr bwMode="auto">
              <a:xfrm>
                <a:off x="8110751" y="4931771"/>
                <a:ext cx="262463" cy="262463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10800" y="21600"/>
                    </a:moveTo>
                    <a:cubicBezTo>
                      <a:pt x="4845" y="21600"/>
                      <a:pt x="0" y="16755"/>
                      <a:pt x="0" y="10800"/>
                    </a:cubicBezTo>
                    <a:cubicBezTo>
                      <a:pt x="0" y="4845"/>
                      <a:pt x="4845" y="0"/>
                      <a:pt x="10800" y="0"/>
                    </a:cubicBezTo>
                    <a:cubicBezTo>
                      <a:pt x="16755" y="0"/>
                      <a:pt x="21600" y="4845"/>
                      <a:pt x="21600" y="10800"/>
                    </a:cubicBezTo>
                    <a:cubicBezTo>
                      <a:pt x="21600" y="16755"/>
                      <a:pt x="16755" y="21600"/>
                      <a:pt x="10800" y="21600"/>
                    </a:cubicBezTo>
                    <a:close/>
                    <a:moveTo>
                      <a:pt x="10800" y="1271"/>
                    </a:moveTo>
                    <a:cubicBezTo>
                      <a:pt x="5545" y="1271"/>
                      <a:pt x="1271" y="5545"/>
                      <a:pt x="1271" y="10800"/>
                    </a:cubicBezTo>
                    <a:cubicBezTo>
                      <a:pt x="1271" y="16055"/>
                      <a:pt x="5545" y="20329"/>
                      <a:pt x="10800" y="20329"/>
                    </a:cubicBezTo>
                    <a:cubicBezTo>
                      <a:pt x="16055" y="20329"/>
                      <a:pt x="20329" y="16055"/>
                      <a:pt x="20329" y="10800"/>
                    </a:cubicBezTo>
                    <a:cubicBezTo>
                      <a:pt x="20329" y="5545"/>
                      <a:pt x="16055" y="1271"/>
                      <a:pt x="10800" y="1271"/>
                    </a:cubicBezTo>
                    <a:close/>
                    <a:moveTo>
                      <a:pt x="10800" y="1271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cs typeface="阿里巴巴普惠体 2.0 55 Regular" panose="00020600040101010101" charset="-122"/>
                </a:endParaRPr>
              </a:p>
            </p:txBody>
          </p:sp>
          <p:sp>
            <p:nvSpPr>
              <p:cNvPr id="30" name="AutoShape 13"/>
              <p:cNvSpPr/>
              <p:nvPr/>
            </p:nvSpPr>
            <p:spPr bwMode="auto">
              <a:xfrm>
                <a:off x="8344840" y="4392656"/>
                <a:ext cx="262463" cy="262463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10800" y="21600"/>
                    </a:moveTo>
                    <a:cubicBezTo>
                      <a:pt x="4845" y="21600"/>
                      <a:pt x="0" y="16755"/>
                      <a:pt x="0" y="10800"/>
                    </a:cubicBezTo>
                    <a:cubicBezTo>
                      <a:pt x="0" y="4845"/>
                      <a:pt x="4845" y="0"/>
                      <a:pt x="10800" y="0"/>
                    </a:cubicBezTo>
                    <a:cubicBezTo>
                      <a:pt x="16755" y="0"/>
                      <a:pt x="21600" y="4845"/>
                      <a:pt x="21600" y="10800"/>
                    </a:cubicBezTo>
                    <a:cubicBezTo>
                      <a:pt x="21600" y="16755"/>
                      <a:pt x="16755" y="21600"/>
                      <a:pt x="10800" y="21600"/>
                    </a:cubicBezTo>
                    <a:close/>
                    <a:moveTo>
                      <a:pt x="10800" y="1271"/>
                    </a:moveTo>
                    <a:cubicBezTo>
                      <a:pt x="5545" y="1271"/>
                      <a:pt x="1271" y="5545"/>
                      <a:pt x="1271" y="10800"/>
                    </a:cubicBezTo>
                    <a:cubicBezTo>
                      <a:pt x="1271" y="16055"/>
                      <a:pt x="5545" y="20329"/>
                      <a:pt x="10800" y="20329"/>
                    </a:cubicBezTo>
                    <a:cubicBezTo>
                      <a:pt x="16055" y="20329"/>
                      <a:pt x="20329" y="16055"/>
                      <a:pt x="20329" y="10800"/>
                    </a:cubicBezTo>
                    <a:cubicBezTo>
                      <a:pt x="20329" y="5545"/>
                      <a:pt x="16055" y="1271"/>
                      <a:pt x="10800" y="1271"/>
                    </a:cubicBezTo>
                    <a:close/>
                    <a:moveTo>
                      <a:pt x="10800" y="1271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cs typeface="阿里巴巴普惠体 2.0 55 Regular" panose="00020600040101010101" charset="-122"/>
                </a:endParaRPr>
              </a:p>
            </p:txBody>
          </p:sp>
          <p:sp>
            <p:nvSpPr>
              <p:cNvPr id="31" name="AutoShape 16"/>
              <p:cNvSpPr/>
              <p:nvPr/>
            </p:nvSpPr>
            <p:spPr bwMode="auto">
              <a:xfrm>
                <a:off x="3960992" y="2995216"/>
                <a:ext cx="262463" cy="262463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10800" y="21600"/>
                    </a:moveTo>
                    <a:cubicBezTo>
                      <a:pt x="4845" y="21600"/>
                      <a:pt x="0" y="16755"/>
                      <a:pt x="0" y="10800"/>
                    </a:cubicBezTo>
                    <a:cubicBezTo>
                      <a:pt x="0" y="4845"/>
                      <a:pt x="4845" y="0"/>
                      <a:pt x="10800" y="0"/>
                    </a:cubicBezTo>
                    <a:cubicBezTo>
                      <a:pt x="16755" y="0"/>
                      <a:pt x="21600" y="4845"/>
                      <a:pt x="21600" y="10800"/>
                    </a:cubicBezTo>
                    <a:cubicBezTo>
                      <a:pt x="21600" y="16755"/>
                      <a:pt x="16755" y="21600"/>
                      <a:pt x="10800" y="21600"/>
                    </a:cubicBezTo>
                    <a:close/>
                    <a:moveTo>
                      <a:pt x="10800" y="1270"/>
                    </a:moveTo>
                    <a:cubicBezTo>
                      <a:pt x="5546" y="1270"/>
                      <a:pt x="1271" y="5545"/>
                      <a:pt x="1271" y="10799"/>
                    </a:cubicBezTo>
                    <a:cubicBezTo>
                      <a:pt x="1271" y="16053"/>
                      <a:pt x="5546" y="20329"/>
                      <a:pt x="10800" y="20329"/>
                    </a:cubicBezTo>
                    <a:cubicBezTo>
                      <a:pt x="16055" y="20329"/>
                      <a:pt x="20330" y="16053"/>
                      <a:pt x="20330" y="10799"/>
                    </a:cubicBezTo>
                    <a:cubicBezTo>
                      <a:pt x="20329" y="5545"/>
                      <a:pt x="16055" y="1270"/>
                      <a:pt x="10800" y="1270"/>
                    </a:cubicBezTo>
                    <a:close/>
                    <a:moveTo>
                      <a:pt x="10800" y="1270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cs typeface="阿里巴巴普惠体 2.0 55 Regular" panose="00020600040101010101" charset="-122"/>
                </a:endParaRPr>
              </a:p>
            </p:txBody>
          </p:sp>
          <p:sp>
            <p:nvSpPr>
              <p:cNvPr id="32" name="AutoShape 18"/>
              <p:cNvSpPr/>
              <p:nvPr/>
            </p:nvSpPr>
            <p:spPr bwMode="auto">
              <a:xfrm>
                <a:off x="6096167" y="923884"/>
                <a:ext cx="262463" cy="262463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10800" y="21600"/>
                    </a:moveTo>
                    <a:cubicBezTo>
                      <a:pt x="4845" y="21600"/>
                      <a:pt x="0" y="16755"/>
                      <a:pt x="0" y="10800"/>
                    </a:cubicBezTo>
                    <a:cubicBezTo>
                      <a:pt x="0" y="4845"/>
                      <a:pt x="4845" y="0"/>
                      <a:pt x="10800" y="0"/>
                    </a:cubicBezTo>
                    <a:cubicBezTo>
                      <a:pt x="16755" y="0"/>
                      <a:pt x="21600" y="4845"/>
                      <a:pt x="21600" y="10800"/>
                    </a:cubicBezTo>
                    <a:cubicBezTo>
                      <a:pt x="21600" y="16755"/>
                      <a:pt x="16755" y="21600"/>
                      <a:pt x="10800" y="21600"/>
                    </a:cubicBezTo>
                    <a:close/>
                    <a:moveTo>
                      <a:pt x="10800" y="1270"/>
                    </a:moveTo>
                    <a:cubicBezTo>
                      <a:pt x="5545" y="1270"/>
                      <a:pt x="1270" y="5545"/>
                      <a:pt x="1270" y="10800"/>
                    </a:cubicBezTo>
                    <a:cubicBezTo>
                      <a:pt x="1270" y="16055"/>
                      <a:pt x="5545" y="20330"/>
                      <a:pt x="10800" y="20330"/>
                    </a:cubicBezTo>
                    <a:cubicBezTo>
                      <a:pt x="16055" y="20330"/>
                      <a:pt x="20329" y="16055"/>
                      <a:pt x="20329" y="10800"/>
                    </a:cubicBezTo>
                    <a:cubicBezTo>
                      <a:pt x="20329" y="5545"/>
                      <a:pt x="16055" y="1270"/>
                      <a:pt x="10800" y="1270"/>
                    </a:cubicBezTo>
                    <a:close/>
                    <a:moveTo>
                      <a:pt x="10800" y="1270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cs typeface="阿里巴巴普惠体 2.0 55 Regular" panose="00020600040101010101" charset="-122"/>
                </a:endParaRPr>
              </a:p>
            </p:txBody>
          </p:sp>
          <p:sp>
            <p:nvSpPr>
              <p:cNvPr id="33" name="AutoShape 21"/>
              <p:cNvSpPr/>
              <p:nvPr/>
            </p:nvSpPr>
            <p:spPr bwMode="auto">
              <a:xfrm>
                <a:off x="6472128" y="3945759"/>
                <a:ext cx="262463" cy="262463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10800" y="21600"/>
                    </a:moveTo>
                    <a:cubicBezTo>
                      <a:pt x="4845" y="21600"/>
                      <a:pt x="0" y="16755"/>
                      <a:pt x="0" y="10800"/>
                    </a:cubicBezTo>
                    <a:cubicBezTo>
                      <a:pt x="0" y="4845"/>
                      <a:pt x="4845" y="0"/>
                      <a:pt x="10800" y="0"/>
                    </a:cubicBezTo>
                    <a:cubicBezTo>
                      <a:pt x="16755" y="0"/>
                      <a:pt x="21600" y="4845"/>
                      <a:pt x="21600" y="10800"/>
                    </a:cubicBezTo>
                    <a:cubicBezTo>
                      <a:pt x="21600" y="16756"/>
                      <a:pt x="16755" y="21600"/>
                      <a:pt x="10800" y="21600"/>
                    </a:cubicBezTo>
                    <a:close/>
                    <a:moveTo>
                      <a:pt x="10800" y="1270"/>
                    </a:moveTo>
                    <a:cubicBezTo>
                      <a:pt x="5545" y="1270"/>
                      <a:pt x="1270" y="5545"/>
                      <a:pt x="1270" y="10800"/>
                    </a:cubicBezTo>
                    <a:cubicBezTo>
                      <a:pt x="1270" y="16054"/>
                      <a:pt x="5545" y="20329"/>
                      <a:pt x="10800" y="20329"/>
                    </a:cubicBezTo>
                    <a:cubicBezTo>
                      <a:pt x="16054" y="20329"/>
                      <a:pt x="20329" y="16054"/>
                      <a:pt x="20329" y="10800"/>
                    </a:cubicBezTo>
                    <a:cubicBezTo>
                      <a:pt x="20329" y="5546"/>
                      <a:pt x="16054" y="1270"/>
                      <a:pt x="10800" y="1270"/>
                    </a:cubicBezTo>
                    <a:close/>
                    <a:moveTo>
                      <a:pt x="10800" y="1270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cs typeface="阿里巴巴普惠体 2.0 55 Regular" panose="00020600040101010101" charset="-122"/>
                </a:endParaRPr>
              </a:p>
            </p:txBody>
          </p:sp>
          <p:sp>
            <p:nvSpPr>
              <p:cNvPr id="34" name="AutoShape 22"/>
              <p:cNvSpPr/>
              <p:nvPr/>
            </p:nvSpPr>
            <p:spPr bwMode="auto">
              <a:xfrm>
                <a:off x="8614396" y="3321522"/>
                <a:ext cx="262463" cy="262463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10800" y="21600"/>
                    </a:moveTo>
                    <a:cubicBezTo>
                      <a:pt x="4845" y="21600"/>
                      <a:pt x="0" y="16755"/>
                      <a:pt x="0" y="10800"/>
                    </a:cubicBezTo>
                    <a:cubicBezTo>
                      <a:pt x="0" y="4845"/>
                      <a:pt x="4845" y="0"/>
                      <a:pt x="10800" y="0"/>
                    </a:cubicBezTo>
                    <a:cubicBezTo>
                      <a:pt x="16755" y="0"/>
                      <a:pt x="21600" y="4845"/>
                      <a:pt x="21600" y="10800"/>
                    </a:cubicBezTo>
                    <a:cubicBezTo>
                      <a:pt x="21600" y="16756"/>
                      <a:pt x="16755" y="21600"/>
                      <a:pt x="10800" y="21600"/>
                    </a:cubicBezTo>
                    <a:close/>
                    <a:moveTo>
                      <a:pt x="10800" y="1270"/>
                    </a:moveTo>
                    <a:cubicBezTo>
                      <a:pt x="5545" y="1270"/>
                      <a:pt x="1270" y="5545"/>
                      <a:pt x="1270" y="10800"/>
                    </a:cubicBezTo>
                    <a:cubicBezTo>
                      <a:pt x="1270" y="16054"/>
                      <a:pt x="5545" y="20329"/>
                      <a:pt x="10800" y="20329"/>
                    </a:cubicBezTo>
                    <a:cubicBezTo>
                      <a:pt x="16054" y="20329"/>
                      <a:pt x="20329" y="16054"/>
                      <a:pt x="20329" y="10800"/>
                    </a:cubicBezTo>
                    <a:cubicBezTo>
                      <a:pt x="20329" y="5546"/>
                      <a:pt x="16054" y="1270"/>
                      <a:pt x="10800" y="1270"/>
                    </a:cubicBezTo>
                    <a:close/>
                    <a:moveTo>
                      <a:pt x="10800" y="1270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cs typeface="阿里巴巴普惠体 2.0 55 Regular" panose="00020600040101010101" charset="-122"/>
                </a:endParaRPr>
              </a:p>
            </p:txBody>
          </p:sp>
          <p:sp>
            <p:nvSpPr>
              <p:cNvPr id="35" name="AutoShape 24"/>
              <p:cNvSpPr/>
              <p:nvPr/>
            </p:nvSpPr>
            <p:spPr bwMode="auto">
              <a:xfrm>
                <a:off x="7451045" y="30090"/>
                <a:ext cx="262463" cy="262463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10800" y="21600"/>
                    </a:moveTo>
                    <a:cubicBezTo>
                      <a:pt x="4845" y="21600"/>
                      <a:pt x="0" y="16755"/>
                      <a:pt x="0" y="10800"/>
                    </a:cubicBezTo>
                    <a:cubicBezTo>
                      <a:pt x="0" y="4845"/>
                      <a:pt x="4845" y="0"/>
                      <a:pt x="10800" y="0"/>
                    </a:cubicBezTo>
                    <a:cubicBezTo>
                      <a:pt x="16755" y="0"/>
                      <a:pt x="21600" y="4845"/>
                      <a:pt x="21600" y="10800"/>
                    </a:cubicBezTo>
                    <a:cubicBezTo>
                      <a:pt x="21600" y="16755"/>
                      <a:pt x="16755" y="21600"/>
                      <a:pt x="10800" y="21600"/>
                    </a:cubicBezTo>
                    <a:close/>
                    <a:moveTo>
                      <a:pt x="10800" y="1270"/>
                    </a:moveTo>
                    <a:cubicBezTo>
                      <a:pt x="5545" y="1270"/>
                      <a:pt x="1271" y="5545"/>
                      <a:pt x="1271" y="10800"/>
                    </a:cubicBezTo>
                    <a:cubicBezTo>
                      <a:pt x="1271" y="16054"/>
                      <a:pt x="5545" y="20329"/>
                      <a:pt x="10800" y="20329"/>
                    </a:cubicBezTo>
                    <a:cubicBezTo>
                      <a:pt x="16055" y="20329"/>
                      <a:pt x="20330" y="16054"/>
                      <a:pt x="20330" y="10800"/>
                    </a:cubicBezTo>
                    <a:cubicBezTo>
                      <a:pt x="20330" y="5545"/>
                      <a:pt x="16055" y="1270"/>
                      <a:pt x="10800" y="1270"/>
                    </a:cubicBezTo>
                    <a:close/>
                    <a:moveTo>
                      <a:pt x="10800" y="1270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cs typeface="阿里巴巴普惠体 2.0 55 Regular" panose="00020600040101010101" charset="-122"/>
                </a:endParaRPr>
              </a:p>
            </p:txBody>
          </p:sp>
          <p:sp>
            <p:nvSpPr>
              <p:cNvPr id="36" name="AutoShape 25"/>
              <p:cNvSpPr/>
              <p:nvPr/>
            </p:nvSpPr>
            <p:spPr bwMode="auto">
              <a:xfrm>
                <a:off x="5911733" y="2654722"/>
                <a:ext cx="1027686" cy="666798"/>
              </a:xfrm>
              <a:custGeom>
                <a:avLst/>
                <a:gdLst/>
                <a:ahLst/>
                <a:cxnLst/>
                <a:rect l="0" t="0" r="r" b="b"/>
                <a:pathLst>
                  <a:path w="21538" h="21552">
                    <a:moveTo>
                      <a:pt x="21315" y="21552"/>
                    </a:moveTo>
                    <a:cubicBezTo>
                      <a:pt x="21274" y="21552"/>
                      <a:pt x="21232" y="21535"/>
                      <a:pt x="21195" y="21498"/>
                    </a:cubicBezTo>
                    <a:lnTo>
                      <a:pt x="103" y="634"/>
                    </a:lnTo>
                    <a:cubicBezTo>
                      <a:pt x="-1" y="532"/>
                      <a:pt x="-31" y="319"/>
                      <a:pt x="35" y="159"/>
                    </a:cubicBezTo>
                    <a:cubicBezTo>
                      <a:pt x="102" y="-1"/>
                      <a:pt x="239" y="-48"/>
                      <a:pt x="343" y="55"/>
                    </a:cubicBezTo>
                    <a:lnTo>
                      <a:pt x="21435" y="20919"/>
                    </a:lnTo>
                    <a:cubicBezTo>
                      <a:pt x="21539" y="21021"/>
                      <a:pt x="21569" y="21234"/>
                      <a:pt x="21503" y="21394"/>
                    </a:cubicBezTo>
                    <a:cubicBezTo>
                      <a:pt x="21460" y="21496"/>
                      <a:pt x="21388" y="21552"/>
                      <a:pt x="21315" y="21552"/>
                    </a:cubicBezTo>
                    <a:close/>
                    <a:moveTo>
                      <a:pt x="21315" y="21552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cs typeface="阿里巴巴普惠体 2.0 55 Regular" panose="00020600040101010101" charset="-122"/>
                </a:endParaRPr>
              </a:p>
            </p:txBody>
          </p:sp>
          <p:sp>
            <p:nvSpPr>
              <p:cNvPr id="37" name="AutoShape 29"/>
              <p:cNvSpPr/>
              <p:nvPr/>
            </p:nvSpPr>
            <p:spPr bwMode="auto">
              <a:xfrm>
                <a:off x="6301881" y="1597776"/>
                <a:ext cx="163153" cy="163153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10800" y="21600"/>
                    </a:moveTo>
                    <a:cubicBezTo>
                      <a:pt x="4845" y="21600"/>
                      <a:pt x="0" y="16755"/>
                      <a:pt x="0" y="10800"/>
                    </a:cubicBezTo>
                    <a:cubicBezTo>
                      <a:pt x="0" y="4845"/>
                      <a:pt x="4845" y="0"/>
                      <a:pt x="10800" y="0"/>
                    </a:cubicBezTo>
                    <a:cubicBezTo>
                      <a:pt x="16755" y="0"/>
                      <a:pt x="21600" y="4845"/>
                      <a:pt x="21600" y="10800"/>
                    </a:cubicBezTo>
                    <a:cubicBezTo>
                      <a:pt x="21600" y="16755"/>
                      <a:pt x="16755" y="21600"/>
                      <a:pt x="10800" y="21600"/>
                    </a:cubicBezTo>
                    <a:close/>
                    <a:moveTo>
                      <a:pt x="10800" y="2817"/>
                    </a:moveTo>
                    <a:cubicBezTo>
                      <a:pt x="6398" y="2817"/>
                      <a:pt x="2817" y="6398"/>
                      <a:pt x="2817" y="10800"/>
                    </a:cubicBezTo>
                    <a:cubicBezTo>
                      <a:pt x="2817" y="15202"/>
                      <a:pt x="6398" y="18783"/>
                      <a:pt x="10800" y="18783"/>
                    </a:cubicBezTo>
                    <a:cubicBezTo>
                      <a:pt x="15201" y="18783"/>
                      <a:pt x="18783" y="15202"/>
                      <a:pt x="18783" y="10800"/>
                    </a:cubicBezTo>
                    <a:cubicBezTo>
                      <a:pt x="18783" y="6398"/>
                      <a:pt x="15201" y="2817"/>
                      <a:pt x="10800" y="2817"/>
                    </a:cubicBezTo>
                    <a:close/>
                    <a:moveTo>
                      <a:pt x="10800" y="2817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cs typeface="阿里巴巴普惠体 2.0 55 Regular" panose="00020600040101010101" charset="-122"/>
                </a:endParaRPr>
              </a:p>
            </p:txBody>
          </p:sp>
          <p:sp>
            <p:nvSpPr>
              <p:cNvPr id="38" name="AutoShape 30"/>
              <p:cNvSpPr/>
              <p:nvPr/>
            </p:nvSpPr>
            <p:spPr bwMode="auto">
              <a:xfrm>
                <a:off x="8082375" y="3740044"/>
                <a:ext cx="163153" cy="163153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10800" y="21600"/>
                    </a:moveTo>
                    <a:cubicBezTo>
                      <a:pt x="4845" y="21600"/>
                      <a:pt x="0" y="16755"/>
                      <a:pt x="0" y="10800"/>
                    </a:cubicBezTo>
                    <a:cubicBezTo>
                      <a:pt x="0" y="4845"/>
                      <a:pt x="4845" y="0"/>
                      <a:pt x="10800" y="0"/>
                    </a:cubicBezTo>
                    <a:cubicBezTo>
                      <a:pt x="16755" y="0"/>
                      <a:pt x="21600" y="4845"/>
                      <a:pt x="21600" y="10800"/>
                    </a:cubicBezTo>
                    <a:cubicBezTo>
                      <a:pt x="21600" y="16755"/>
                      <a:pt x="16755" y="21600"/>
                      <a:pt x="10800" y="21600"/>
                    </a:cubicBezTo>
                    <a:close/>
                    <a:moveTo>
                      <a:pt x="10800" y="2817"/>
                    </a:moveTo>
                    <a:cubicBezTo>
                      <a:pt x="6398" y="2817"/>
                      <a:pt x="2817" y="6398"/>
                      <a:pt x="2817" y="10800"/>
                    </a:cubicBezTo>
                    <a:cubicBezTo>
                      <a:pt x="2817" y="15202"/>
                      <a:pt x="6398" y="18783"/>
                      <a:pt x="10800" y="18783"/>
                    </a:cubicBezTo>
                    <a:cubicBezTo>
                      <a:pt x="15201" y="18783"/>
                      <a:pt x="18783" y="15202"/>
                      <a:pt x="18783" y="10800"/>
                    </a:cubicBezTo>
                    <a:cubicBezTo>
                      <a:pt x="18783" y="6398"/>
                      <a:pt x="15201" y="2817"/>
                      <a:pt x="10800" y="2817"/>
                    </a:cubicBezTo>
                    <a:close/>
                    <a:moveTo>
                      <a:pt x="10800" y="2817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cs typeface="阿里巴巴普惠体 2.0 55 Regular" panose="00020600040101010101" charset="-122"/>
                </a:endParaRPr>
              </a:p>
            </p:txBody>
          </p:sp>
          <p:sp>
            <p:nvSpPr>
              <p:cNvPr id="39" name="AutoShape 31"/>
              <p:cNvSpPr/>
              <p:nvPr/>
            </p:nvSpPr>
            <p:spPr bwMode="auto">
              <a:xfrm>
                <a:off x="4627790" y="2449009"/>
                <a:ext cx="163153" cy="163153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10800" y="21600"/>
                    </a:moveTo>
                    <a:cubicBezTo>
                      <a:pt x="4845" y="21600"/>
                      <a:pt x="0" y="16755"/>
                      <a:pt x="0" y="10800"/>
                    </a:cubicBezTo>
                    <a:cubicBezTo>
                      <a:pt x="0" y="4845"/>
                      <a:pt x="4845" y="0"/>
                      <a:pt x="10800" y="0"/>
                    </a:cubicBezTo>
                    <a:cubicBezTo>
                      <a:pt x="16755" y="0"/>
                      <a:pt x="21600" y="4845"/>
                      <a:pt x="21600" y="10800"/>
                    </a:cubicBezTo>
                    <a:cubicBezTo>
                      <a:pt x="21600" y="16755"/>
                      <a:pt x="16755" y="21600"/>
                      <a:pt x="10800" y="21600"/>
                    </a:cubicBezTo>
                    <a:close/>
                    <a:moveTo>
                      <a:pt x="10800" y="2817"/>
                    </a:moveTo>
                    <a:cubicBezTo>
                      <a:pt x="6398" y="2817"/>
                      <a:pt x="2817" y="6398"/>
                      <a:pt x="2817" y="10800"/>
                    </a:cubicBezTo>
                    <a:cubicBezTo>
                      <a:pt x="2817" y="15202"/>
                      <a:pt x="6398" y="18783"/>
                      <a:pt x="10800" y="18783"/>
                    </a:cubicBezTo>
                    <a:cubicBezTo>
                      <a:pt x="15202" y="18783"/>
                      <a:pt x="18783" y="15202"/>
                      <a:pt x="18783" y="10800"/>
                    </a:cubicBezTo>
                    <a:cubicBezTo>
                      <a:pt x="18783" y="6398"/>
                      <a:pt x="15202" y="2817"/>
                      <a:pt x="10800" y="2817"/>
                    </a:cubicBezTo>
                    <a:close/>
                    <a:moveTo>
                      <a:pt x="10800" y="2817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cs typeface="阿里巴巴普惠体 2.0 55 Regular" panose="00020600040101010101" charset="-122"/>
                </a:endParaRPr>
              </a:p>
            </p:txBody>
          </p:sp>
          <p:sp>
            <p:nvSpPr>
              <p:cNvPr id="40" name="AutoShape 34"/>
              <p:cNvSpPr/>
              <p:nvPr/>
            </p:nvSpPr>
            <p:spPr bwMode="auto">
              <a:xfrm>
                <a:off x="3776558" y="3442113"/>
                <a:ext cx="163153" cy="163153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10800" y="21600"/>
                    </a:moveTo>
                    <a:cubicBezTo>
                      <a:pt x="4845" y="21600"/>
                      <a:pt x="0" y="16755"/>
                      <a:pt x="0" y="10800"/>
                    </a:cubicBezTo>
                    <a:cubicBezTo>
                      <a:pt x="0" y="4845"/>
                      <a:pt x="4845" y="0"/>
                      <a:pt x="10800" y="0"/>
                    </a:cubicBezTo>
                    <a:cubicBezTo>
                      <a:pt x="16755" y="0"/>
                      <a:pt x="21600" y="4845"/>
                      <a:pt x="21600" y="10800"/>
                    </a:cubicBezTo>
                    <a:cubicBezTo>
                      <a:pt x="21600" y="16755"/>
                      <a:pt x="16755" y="21600"/>
                      <a:pt x="10800" y="21600"/>
                    </a:cubicBezTo>
                    <a:close/>
                    <a:moveTo>
                      <a:pt x="10800" y="2817"/>
                    </a:moveTo>
                    <a:cubicBezTo>
                      <a:pt x="6398" y="2817"/>
                      <a:pt x="2817" y="6398"/>
                      <a:pt x="2817" y="10800"/>
                    </a:cubicBezTo>
                    <a:cubicBezTo>
                      <a:pt x="2817" y="15202"/>
                      <a:pt x="6398" y="18783"/>
                      <a:pt x="10800" y="18783"/>
                    </a:cubicBezTo>
                    <a:cubicBezTo>
                      <a:pt x="15202" y="18783"/>
                      <a:pt x="18783" y="15202"/>
                      <a:pt x="18783" y="10800"/>
                    </a:cubicBezTo>
                    <a:cubicBezTo>
                      <a:pt x="18783" y="6398"/>
                      <a:pt x="15202" y="2817"/>
                      <a:pt x="10800" y="2817"/>
                    </a:cubicBezTo>
                    <a:close/>
                    <a:moveTo>
                      <a:pt x="10800" y="2817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cs typeface="阿里巴巴普惠体 2.0 55 Regular" panose="00020600040101010101" charset="-122"/>
                </a:endParaRPr>
              </a:p>
            </p:txBody>
          </p:sp>
          <p:sp>
            <p:nvSpPr>
              <p:cNvPr id="41" name="AutoShape 35"/>
              <p:cNvSpPr/>
              <p:nvPr/>
            </p:nvSpPr>
            <p:spPr bwMode="auto">
              <a:xfrm>
                <a:off x="6046512" y="3200930"/>
                <a:ext cx="163153" cy="163153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10800" y="21600"/>
                    </a:moveTo>
                    <a:cubicBezTo>
                      <a:pt x="4845" y="21600"/>
                      <a:pt x="0" y="16755"/>
                      <a:pt x="0" y="10800"/>
                    </a:cubicBezTo>
                    <a:cubicBezTo>
                      <a:pt x="0" y="4845"/>
                      <a:pt x="4845" y="0"/>
                      <a:pt x="10800" y="0"/>
                    </a:cubicBezTo>
                    <a:cubicBezTo>
                      <a:pt x="16755" y="0"/>
                      <a:pt x="21600" y="4845"/>
                      <a:pt x="21600" y="10800"/>
                    </a:cubicBezTo>
                    <a:cubicBezTo>
                      <a:pt x="21600" y="16755"/>
                      <a:pt x="16755" y="21600"/>
                      <a:pt x="10800" y="21600"/>
                    </a:cubicBezTo>
                    <a:close/>
                    <a:moveTo>
                      <a:pt x="10800" y="2817"/>
                    </a:moveTo>
                    <a:cubicBezTo>
                      <a:pt x="6398" y="2817"/>
                      <a:pt x="2817" y="6399"/>
                      <a:pt x="2817" y="10800"/>
                    </a:cubicBezTo>
                    <a:cubicBezTo>
                      <a:pt x="2817" y="15201"/>
                      <a:pt x="6398" y="18783"/>
                      <a:pt x="10800" y="18783"/>
                    </a:cubicBezTo>
                    <a:cubicBezTo>
                      <a:pt x="15202" y="18783"/>
                      <a:pt x="18783" y="15201"/>
                      <a:pt x="18783" y="10800"/>
                    </a:cubicBezTo>
                    <a:cubicBezTo>
                      <a:pt x="18783" y="6399"/>
                      <a:pt x="15202" y="2817"/>
                      <a:pt x="10800" y="2817"/>
                    </a:cubicBezTo>
                    <a:close/>
                    <a:moveTo>
                      <a:pt x="10800" y="2817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cs typeface="阿里巴巴普惠体 2.0 55 Regular" panose="00020600040101010101" charset="-122"/>
                </a:endParaRPr>
              </a:p>
            </p:txBody>
          </p:sp>
          <p:sp>
            <p:nvSpPr>
              <p:cNvPr id="42" name="AutoShape 36"/>
              <p:cNvSpPr/>
              <p:nvPr/>
            </p:nvSpPr>
            <p:spPr bwMode="auto">
              <a:xfrm>
                <a:off x="5769861" y="1505559"/>
                <a:ext cx="163153" cy="163153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10800" y="21600"/>
                    </a:moveTo>
                    <a:cubicBezTo>
                      <a:pt x="4845" y="21600"/>
                      <a:pt x="0" y="16755"/>
                      <a:pt x="0" y="10800"/>
                    </a:cubicBezTo>
                    <a:cubicBezTo>
                      <a:pt x="0" y="4845"/>
                      <a:pt x="4845" y="0"/>
                      <a:pt x="10800" y="0"/>
                    </a:cubicBezTo>
                    <a:cubicBezTo>
                      <a:pt x="16755" y="0"/>
                      <a:pt x="21600" y="4845"/>
                      <a:pt x="21600" y="10800"/>
                    </a:cubicBezTo>
                    <a:cubicBezTo>
                      <a:pt x="21600" y="16755"/>
                      <a:pt x="16755" y="21600"/>
                      <a:pt x="10800" y="21600"/>
                    </a:cubicBezTo>
                    <a:close/>
                    <a:moveTo>
                      <a:pt x="10800" y="2817"/>
                    </a:moveTo>
                    <a:cubicBezTo>
                      <a:pt x="6398" y="2817"/>
                      <a:pt x="2817" y="6398"/>
                      <a:pt x="2817" y="10800"/>
                    </a:cubicBezTo>
                    <a:cubicBezTo>
                      <a:pt x="2817" y="15202"/>
                      <a:pt x="6398" y="18783"/>
                      <a:pt x="10800" y="18783"/>
                    </a:cubicBezTo>
                    <a:cubicBezTo>
                      <a:pt x="15202" y="18783"/>
                      <a:pt x="18783" y="15202"/>
                      <a:pt x="18783" y="10800"/>
                    </a:cubicBezTo>
                    <a:cubicBezTo>
                      <a:pt x="18783" y="6398"/>
                      <a:pt x="15202" y="2817"/>
                      <a:pt x="10800" y="2817"/>
                    </a:cubicBezTo>
                    <a:close/>
                    <a:moveTo>
                      <a:pt x="10800" y="2817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cs typeface="阿里巴巴普惠体 2.0 55 Regular" panose="00020600040101010101" charset="-122"/>
                </a:endParaRPr>
              </a:p>
            </p:txBody>
          </p:sp>
          <p:sp>
            <p:nvSpPr>
              <p:cNvPr id="43" name="AutoShape 38"/>
              <p:cNvSpPr/>
              <p:nvPr/>
            </p:nvSpPr>
            <p:spPr bwMode="auto">
              <a:xfrm>
                <a:off x="8848486" y="2959748"/>
                <a:ext cx="163153" cy="163153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10800" y="21600"/>
                    </a:moveTo>
                    <a:cubicBezTo>
                      <a:pt x="4845" y="21600"/>
                      <a:pt x="0" y="16755"/>
                      <a:pt x="0" y="10800"/>
                    </a:cubicBezTo>
                    <a:cubicBezTo>
                      <a:pt x="0" y="4845"/>
                      <a:pt x="4845" y="0"/>
                      <a:pt x="10800" y="0"/>
                    </a:cubicBezTo>
                    <a:cubicBezTo>
                      <a:pt x="16755" y="0"/>
                      <a:pt x="21600" y="4845"/>
                      <a:pt x="21600" y="10800"/>
                    </a:cubicBezTo>
                    <a:cubicBezTo>
                      <a:pt x="21600" y="16755"/>
                      <a:pt x="16755" y="21600"/>
                      <a:pt x="10800" y="21600"/>
                    </a:cubicBezTo>
                    <a:close/>
                    <a:moveTo>
                      <a:pt x="10800" y="2817"/>
                    </a:moveTo>
                    <a:cubicBezTo>
                      <a:pt x="6398" y="2817"/>
                      <a:pt x="2817" y="6399"/>
                      <a:pt x="2817" y="10800"/>
                    </a:cubicBezTo>
                    <a:cubicBezTo>
                      <a:pt x="2817" y="15201"/>
                      <a:pt x="6398" y="18783"/>
                      <a:pt x="10800" y="18783"/>
                    </a:cubicBezTo>
                    <a:cubicBezTo>
                      <a:pt x="15201" y="18783"/>
                      <a:pt x="18783" y="15201"/>
                      <a:pt x="18783" y="10800"/>
                    </a:cubicBezTo>
                    <a:cubicBezTo>
                      <a:pt x="18783" y="6399"/>
                      <a:pt x="15201" y="2817"/>
                      <a:pt x="10800" y="2817"/>
                    </a:cubicBezTo>
                    <a:close/>
                    <a:moveTo>
                      <a:pt x="10800" y="2817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cs typeface="阿里巴巴普惠体 2.0 55 Regular" panose="00020600040101010101" charset="-122"/>
                </a:endParaRPr>
              </a:p>
            </p:txBody>
          </p:sp>
          <p:sp>
            <p:nvSpPr>
              <p:cNvPr id="44" name="AutoShape 39"/>
              <p:cNvSpPr/>
              <p:nvPr/>
            </p:nvSpPr>
            <p:spPr bwMode="auto">
              <a:xfrm>
                <a:off x="8813017" y="1512653"/>
                <a:ext cx="163153" cy="163153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10800" y="21600"/>
                    </a:moveTo>
                    <a:cubicBezTo>
                      <a:pt x="4845" y="21600"/>
                      <a:pt x="0" y="16755"/>
                      <a:pt x="0" y="10800"/>
                    </a:cubicBezTo>
                    <a:cubicBezTo>
                      <a:pt x="0" y="4845"/>
                      <a:pt x="4845" y="0"/>
                      <a:pt x="10800" y="0"/>
                    </a:cubicBezTo>
                    <a:cubicBezTo>
                      <a:pt x="16755" y="0"/>
                      <a:pt x="21600" y="4845"/>
                      <a:pt x="21600" y="10800"/>
                    </a:cubicBezTo>
                    <a:cubicBezTo>
                      <a:pt x="21600" y="16755"/>
                      <a:pt x="16755" y="21600"/>
                      <a:pt x="10800" y="21600"/>
                    </a:cubicBezTo>
                    <a:close/>
                    <a:moveTo>
                      <a:pt x="10800" y="2817"/>
                    </a:moveTo>
                    <a:cubicBezTo>
                      <a:pt x="6398" y="2817"/>
                      <a:pt x="2817" y="6398"/>
                      <a:pt x="2817" y="10800"/>
                    </a:cubicBezTo>
                    <a:cubicBezTo>
                      <a:pt x="2817" y="15202"/>
                      <a:pt x="6398" y="18783"/>
                      <a:pt x="10800" y="18783"/>
                    </a:cubicBezTo>
                    <a:cubicBezTo>
                      <a:pt x="15201" y="18783"/>
                      <a:pt x="18783" y="15202"/>
                      <a:pt x="18783" y="10800"/>
                    </a:cubicBezTo>
                    <a:cubicBezTo>
                      <a:pt x="18783" y="6398"/>
                      <a:pt x="15201" y="2817"/>
                      <a:pt x="10800" y="2817"/>
                    </a:cubicBezTo>
                    <a:close/>
                    <a:moveTo>
                      <a:pt x="10800" y="2817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cs typeface="阿里巴巴普惠体 2.0 55 Regular" panose="00020600040101010101" charset="-122"/>
                </a:endParaRPr>
              </a:p>
            </p:txBody>
          </p:sp>
          <p:sp>
            <p:nvSpPr>
              <p:cNvPr id="45" name="AutoShape 41"/>
              <p:cNvSpPr/>
              <p:nvPr/>
            </p:nvSpPr>
            <p:spPr bwMode="auto">
              <a:xfrm>
                <a:off x="6819714" y="15902"/>
                <a:ext cx="163153" cy="163153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10800" y="21600"/>
                    </a:moveTo>
                    <a:cubicBezTo>
                      <a:pt x="4845" y="21600"/>
                      <a:pt x="0" y="16755"/>
                      <a:pt x="0" y="10800"/>
                    </a:cubicBezTo>
                    <a:cubicBezTo>
                      <a:pt x="0" y="4845"/>
                      <a:pt x="4845" y="0"/>
                      <a:pt x="10800" y="0"/>
                    </a:cubicBezTo>
                    <a:cubicBezTo>
                      <a:pt x="16755" y="0"/>
                      <a:pt x="21600" y="4845"/>
                      <a:pt x="21600" y="10800"/>
                    </a:cubicBezTo>
                    <a:cubicBezTo>
                      <a:pt x="21600" y="16755"/>
                      <a:pt x="16755" y="21600"/>
                      <a:pt x="10800" y="21600"/>
                    </a:cubicBezTo>
                    <a:close/>
                    <a:moveTo>
                      <a:pt x="10800" y="2817"/>
                    </a:moveTo>
                    <a:cubicBezTo>
                      <a:pt x="6398" y="2817"/>
                      <a:pt x="2817" y="6398"/>
                      <a:pt x="2817" y="10800"/>
                    </a:cubicBezTo>
                    <a:cubicBezTo>
                      <a:pt x="2817" y="15202"/>
                      <a:pt x="6398" y="18783"/>
                      <a:pt x="10800" y="18783"/>
                    </a:cubicBezTo>
                    <a:cubicBezTo>
                      <a:pt x="15201" y="18783"/>
                      <a:pt x="18783" y="15202"/>
                      <a:pt x="18783" y="10800"/>
                    </a:cubicBezTo>
                    <a:cubicBezTo>
                      <a:pt x="18783" y="6398"/>
                      <a:pt x="15201" y="2817"/>
                      <a:pt x="10800" y="2817"/>
                    </a:cubicBezTo>
                    <a:close/>
                    <a:moveTo>
                      <a:pt x="10800" y="2817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cs typeface="阿里巴巴普惠体 2.0 55 Regular" panose="00020600040101010101" charset="-122"/>
                </a:endParaRPr>
              </a:p>
            </p:txBody>
          </p:sp>
          <p:sp>
            <p:nvSpPr>
              <p:cNvPr id="46" name="AutoShape 42"/>
              <p:cNvSpPr/>
              <p:nvPr/>
            </p:nvSpPr>
            <p:spPr bwMode="auto">
              <a:xfrm>
                <a:off x="7153114" y="4974332"/>
                <a:ext cx="163153" cy="163153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10800" y="21600"/>
                    </a:moveTo>
                    <a:cubicBezTo>
                      <a:pt x="4845" y="21600"/>
                      <a:pt x="0" y="16755"/>
                      <a:pt x="0" y="10800"/>
                    </a:cubicBezTo>
                    <a:cubicBezTo>
                      <a:pt x="0" y="4845"/>
                      <a:pt x="4845" y="0"/>
                      <a:pt x="10800" y="0"/>
                    </a:cubicBezTo>
                    <a:cubicBezTo>
                      <a:pt x="16755" y="0"/>
                      <a:pt x="21600" y="4845"/>
                      <a:pt x="21600" y="10800"/>
                    </a:cubicBezTo>
                    <a:cubicBezTo>
                      <a:pt x="21600" y="16755"/>
                      <a:pt x="16755" y="21600"/>
                      <a:pt x="10800" y="21600"/>
                    </a:cubicBezTo>
                    <a:close/>
                    <a:moveTo>
                      <a:pt x="10800" y="2817"/>
                    </a:moveTo>
                    <a:cubicBezTo>
                      <a:pt x="6398" y="2817"/>
                      <a:pt x="2817" y="6398"/>
                      <a:pt x="2817" y="10800"/>
                    </a:cubicBezTo>
                    <a:cubicBezTo>
                      <a:pt x="2817" y="15202"/>
                      <a:pt x="6398" y="18783"/>
                      <a:pt x="10800" y="18783"/>
                    </a:cubicBezTo>
                    <a:cubicBezTo>
                      <a:pt x="15201" y="18783"/>
                      <a:pt x="18783" y="15202"/>
                      <a:pt x="18783" y="10800"/>
                    </a:cubicBezTo>
                    <a:cubicBezTo>
                      <a:pt x="18783" y="6398"/>
                      <a:pt x="15201" y="2817"/>
                      <a:pt x="10800" y="2817"/>
                    </a:cubicBezTo>
                    <a:close/>
                    <a:moveTo>
                      <a:pt x="10800" y="2817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cs typeface="阿里巴巴普惠体 2.0 55 Regular" panose="00020600040101010101" charset="-122"/>
                </a:endParaRPr>
              </a:p>
            </p:txBody>
          </p:sp>
          <p:sp>
            <p:nvSpPr>
              <p:cNvPr id="47" name="AutoShape 43"/>
              <p:cNvSpPr/>
              <p:nvPr/>
            </p:nvSpPr>
            <p:spPr bwMode="auto">
              <a:xfrm>
                <a:off x="5720205" y="4612558"/>
                <a:ext cx="163153" cy="163153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10800" y="21600"/>
                    </a:moveTo>
                    <a:cubicBezTo>
                      <a:pt x="4845" y="21600"/>
                      <a:pt x="0" y="16755"/>
                      <a:pt x="0" y="10800"/>
                    </a:cubicBezTo>
                    <a:cubicBezTo>
                      <a:pt x="0" y="4845"/>
                      <a:pt x="4845" y="0"/>
                      <a:pt x="10800" y="0"/>
                    </a:cubicBezTo>
                    <a:cubicBezTo>
                      <a:pt x="16755" y="0"/>
                      <a:pt x="21600" y="4845"/>
                      <a:pt x="21600" y="10800"/>
                    </a:cubicBezTo>
                    <a:cubicBezTo>
                      <a:pt x="21600" y="16755"/>
                      <a:pt x="16755" y="21600"/>
                      <a:pt x="10800" y="21600"/>
                    </a:cubicBezTo>
                    <a:close/>
                    <a:moveTo>
                      <a:pt x="10800" y="2817"/>
                    </a:moveTo>
                    <a:cubicBezTo>
                      <a:pt x="6398" y="2817"/>
                      <a:pt x="2817" y="6398"/>
                      <a:pt x="2817" y="10800"/>
                    </a:cubicBezTo>
                    <a:cubicBezTo>
                      <a:pt x="2817" y="15202"/>
                      <a:pt x="6398" y="18783"/>
                      <a:pt x="10800" y="18783"/>
                    </a:cubicBezTo>
                    <a:cubicBezTo>
                      <a:pt x="15202" y="18783"/>
                      <a:pt x="18783" y="15202"/>
                      <a:pt x="18783" y="10800"/>
                    </a:cubicBezTo>
                    <a:cubicBezTo>
                      <a:pt x="18783" y="6398"/>
                      <a:pt x="15202" y="2817"/>
                      <a:pt x="10800" y="2817"/>
                    </a:cubicBezTo>
                    <a:close/>
                    <a:moveTo>
                      <a:pt x="10800" y="2817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cs typeface="阿里巴巴普惠体 2.0 55 Regular" panose="00020600040101010101" charset="-122"/>
                </a:endParaRPr>
              </a:p>
            </p:txBody>
          </p:sp>
          <p:sp>
            <p:nvSpPr>
              <p:cNvPr id="48" name="AutoShape 44"/>
              <p:cNvSpPr/>
              <p:nvPr/>
            </p:nvSpPr>
            <p:spPr bwMode="auto">
              <a:xfrm>
                <a:off x="3925524" y="4130193"/>
                <a:ext cx="163153" cy="163153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10800" y="21600"/>
                    </a:moveTo>
                    <a:cubicBezTo>
                      <a:pt x="4845" y="21600"/>
                      <a:pt x="0" y="16755"/>
                      <a:pt x="0" y="10800"/>
                    </a:cubicBezTo>
                    <a:cubicBezTo>
                      <a:pt x="0" y="4845"/>
                      <a:pt x="4845" y="0"/>
                      <a:pt x="10800" y="0"/>
                    </a:cubicBezTo>
                    <a:cubicBezTo>
                      <a:pt x="16755" y="0"/>
                      <a:pt x="21600" y="4845"/>
                      <a:pt x="21600" y="10800"/>
                    </a:cubicBezTo>
                    <a:cubicBezTo>
                      <a:pt x="21600" y="16755"/>
                      <a:pt x="16755" y="21600"/>
                      <a:pt x="10800" y="21600"/>
                    </a:cubicBezTo>
                    <a:close/>
                    <a:moveTo>
                      <a:pt x="10800" y="2817"/>
                    </a:moveTo>
                    <a:cubicBezTo>
                      <a:pt x="6398" y="2817"/>
                      <a:pt x="2817" y="6398"/>
                      <a:pt x="2817" y="10800"/>
                    </a:cubicBezTo>
                    <a:cubicBezTo>
                      <a:pt x="2817" y="15202"/>
                      <a:pt x="6398" y="18783"/>
                      <a:pt x="10800" y="18783"/>
                    </a:cubicBezTo>
                    <a:cubicBezTo>
                      <a:pt x="15202" y="18783"/>
                      <a:pt x="18783" y="15202"/>
                      <a:pt x="18783" y="10800"/>
                    </a:cubicBezTo>
                    <a:cubicBezTo>
                      <a:pt x="18783" y="6398"/>
                      <a:pt x="15202" y="2817"/>
                      <a:pt x="10800" y="2817"/>
                    </a:cubicBezTo>
                    <a:close/>
                    <a:moveTo>
                      <a:pt x="10800" y="2817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cs typeface="阿里巴巴普惠体 2.0 55 Regular" panose="00020600040101010101" charset="-122"/>
                </a:endParaRPr>
              </a:p>
            </p:txBody>
          </p:sp>
          <p:sp>
            <p:nvSpPr>
              <p:cNvPr id="49" name="AutoShape 46"/>
              <p:cNvSpPr/>
              <p:nvPr/>
            </p:nvSpPr>
            <p:spPr bwMode="auto">
              <a:xfrm>
                <a:off x="8408681" y="-12472"/>
                <a:ext cx="163153" cy="163153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10800" y="21600"/>
                    </a:moveTo>
                    <a:cubicBezTo>
                      <a:pt x="4845" y="21600"/>
                      <a:pt x="0" y="16755"/>
                      <a:pt x="0" y="10800"/>
                    </a:cubicBezTo>
                    <a:cubicBezTo>
                      <a:pt x="0" y="4845"/>
                      <a:pt x="4845" y="0"/>
                      <a:pt x="10800" y="0"/>
                    </a:cubicBezTo>
                    <a:cubicBezTo>
                      <a:pt x="16755" y="0"/>
                      <a:pt x="21600" y="4845"/>
                      <a:pt x="21600" y="10800"/>
                    </a:cubicBezTo>
                    <a:cubicBezTo>
                      <a:pt x="21600" y="16755"/>
                      <a:pt x="16755" y="21600"/>
                      <a:pt x="10800" y="21600"/>
                    </a:cubicBezTo>
                    <a:close/>
                    <a:moveTo>
                      <a:pt x="10800" y="2817"/>
                    </a:moveTo>
                    <a:cubicBezTo>
                      <a:pt x="6398" y="2817"/>
                      <a:pt x="2817" y="6398"/>
                      <a:pt x="2817" y="10800"/>
                    </a:cubicBezTo>
                    <a:cubicBezTo>
                      <a:pt x="2817" y="15202"/>
                      <a:pt x="6398" y="18783"/>
                      <a:pt x="10800" y="18783"/>
                    </a:cubicBezTo>
                    <a:cubicBezTo>
                      <a:pt x="15201" y="18783"/>
                      <a:pt x="18783" y="15202"/>
                      <a:pt x="18783" y="10800"/>
                    </a:cubicBezTo>
                    <a:cubicBezTo>
                      <a:pt x="18783" y="6398"/>
                      <a:pt x="15201" y="2817"/>
                      <a:pt x="10800" y="2817"/>
                    </a:cubicBezTo>
                    <a:close/>
                    <a:moveTo>
                      <a:pt x="10800" y="2817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cs typeface="阿里巴巴普惠体 2.0 55 Regular" panose="00020600040101010101" charset="-122"/>
                </a:endParaRPr>
              </a:p>
            </p:txBody>
          </p:sp>
          <p:sp>
            <p:nvSpPr>
              <p:cNvPr id="50" name="AutoShape 47"/>
              <p:cNvSpPr/>
              <p:nvPr/>
            </p:nvSpPr>
            <p:spPr bwMode="auto">
              <a:xfrm>
                <a:off x="7692228" y="1065755"/>
                <a:ext cx="163153" cy="163153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10800" y="21600"/>
                    </a:moveTo>
                    <a:cubicBezTo>
                      <a:pt x="4845" y="21600"/>
                      <a:pt x="0" y="16755"/>
                      <a:pt x="0" y="10800"/>
                    </a:cubicBezTo>
                    <a:cubicBezTo>
                      <a:pt x="0" y="4845"/>
                      <a:pt x="4845" y="0"/>
                      <a:pt x="10800" y="0"/>
                    </a:cubicBezTo>
                    <a:cubicBezTo>
                      <a:pt x="16755" y="0"/>
                      <a:pt x="21600" y="4845"/>
                      <a:pt x="21600" y="10800"/>
                    </a:cubicBezTo>
                    <a:cubicBezTo>
                      <a:pt x="21600" y="16755"/>
                      <a:pt x="16755" y="21600"/>
                      <a:pt x="10800" y="21600"/>
                    </a:cubicBezTo>
                    <a:close/>
                    <a:moveTo>
                      <a:pt x="10800" y="2817"/>
                    </a:moveTo>
                    <a:cubicBezTo>
                      <a:pt x="6398" y="2817"/>
                      <a:pt x="2817" y="6398"/>
                      <a:pt x="2817" y="10800"/>
                    </a:cubicBezTo>
                    <a:cubicBezTo>
                      <a:pt x="2817" y="15202"/>
                      <a:pt x="6398" y="18783"/>
                      <a:pt x="10800" y="18783"/>
                    </a:cubicBezTo>
                    <a:cubicBezTo>
                      <a:pt x="15201" y="18783"/>
                      <a:pt x="18783" y="15202"/>
                      <a:pt x="18783" y="10800"/>
                    </a:cubicBezTo>
                    <a:cubicBezTo>
                      <a:pt x="18783" y="6398"/>
                      <a:pt x="15201" y="2817"/>
                      <a:pt x="10800" y="2817"/>
                    </a:cubicBezTo>
                    <a:close/>
                    <a:moveTo>
                      <a:pt x="10800" y="2817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cs typeface="阿里巴巴普惠体 2.0 55 Regular" panose="00020600040101010101" charset="-122"/>
                </a:endParaRPr>
              </a:p>
            </p:txBody>
          </p:sp>
          <p:sp>
            <p:nvSpPr>
              <p:cNvPr id="51" name="AutoShape 48"/>
              <p:cNvSpPr/>
              <p:nvPr/>
            </p:nvSpPr>
            <p:spPr bwMode="auto">
              <a:xfrm>
                <a:off x="8642770" y="2285856"/>
                <a:ext cx="163153" cy="163153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10800" y="21600"/>
                    </a:moveTo>
                    <a:cubicBezTo>
                      <a:pt x="4845" y="21600"/>
                      <a:pt x="0" y="16755"/>
                      <a:pt x="0" y="10800"/>
                    </a:cubicBezTo>
                    <a:cubicBezTo>
                      <a:pt x="0" y="4845"/>
                      <a:pt x="4845" y="0"/>
                      <a:pt x="10800" y="0"/>
                    </a:cubicBezTo>
                    <a:cubicBezTo>
                      <a:pt x="16755" y="0"/>
                      <a:pt x="21600" y="4845"/>
                      <a:pt x="21600" y="10800"/>
                    </a:cubicBezTo>
                    <a:cubicBezTo>
                      <a:pt x="21600" y="16755"/>
                      <a:pt x="16755" y="21600"/>
                      <a:pt x="10800" y="21600"/>
                    </a:cubicBezTo>
                    <a:close/>
                    <a:moveTo>
                      <a:pt x="10800" y="2817"/>
                    </a:moveTo>
                    <a:cubicBezTo>
                      <a:pt x="6398" y="2817"/>
                      <a:pt x="2817" y="6398"/>
                      <a:pt x="2817" y="10800"/>
                    </a:cubicBezTo>
                    <a:cubicBezTo>
                      <a:pt x="2817" y="15202"/>
                      <a:pt x="6398" y="18783"/>
                      <a:pt x="10800" y="18783"/>
                    </a:cubicBezTo>
                    <a:cubicBezTo>
                      <a:pt x="15201" y="18783"/>
                      <a:pt x="18783" y="15202"/>
                      <a:pt x="18783" y="10800"/>
                    </a:cubicBezTo>
                    <a:cubicBezTo>
                      <a:pt x="18783" y="6398"/>
                      <a:pt x="15201" y="2817"/>
                      <a:pt x="10800" y="2817"/>
                    </a:cubicBezTo>
                    <a:close/>
                    <a:moveTo>
                      <a:pt x="10800" y="2817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cs typeface="阿里巴巴普惠体 2.0 55 Regular" panose="00020600040101010101" charset="-122"/>
                </a:endParaRPr>
              </a:p>
            </p:txBody>
          </p:sp>
          <p:sp>
            <p:nvSpPr>
              <p:cNvPr id="52" name="AutoShape 49"/>
              <p:cNvSpPr/>
              <p:nvPr/>
            </p:nvSpPr>
            <p:spPr bwMode="auto">
              <a:xfrm>
                <a:off x="5847891" y="1725461"/>
                <a:ext cx="503646" cy="418523"/>
              </a:xfrm>
              <a:custGeom>
                <a:avLst/>
                <a:gdLst/>
                <a:ahLst/>
                <a:cxnLst/>
                <a:rect l="0" t="0" r="r" b="b"/>
                <a:pathLst>
                  <a:path w="21488" h="21532">
                    <a:moveTo>
                      <a:pt x="454" y="21532"/>
                    </a:moveTo>
                    <a:cubicBezTo>
                      <a:pt x="323" y="21532"/>
                      <a:pt x="193" y="21464"/>
                      <a:pt x="103" y="21333"/>
                    </a:cubicBezTo>
                    <a:cubicBezTo>
                      <a:pt x="-56" y="21099"/>
                      <a:pt x="-28" y="20754"/>
                      <a:pt x="165" y="20562"/>
                    </a:cubicBezTo>
                    <a:lnTo>
                      <a:pt x="20746" y="125"/>
                    </a:lnTo>
                    <a:cubicBezTo>
                      <a:pt x="20939" y="-68"/>
                      <a:pt x="21225" y="-34"/>
                      <a:pt x="21385" y="199"/>
                    </a:cubicBezTo>
                    <a:cubicBezTo>
                      <a:pt x="21544" y="433"/>
                      <a:pt x="21516" y="778"/>
                      <a:pt x="21323" y="970"/>
                    </a:cubicBezTo>
                    <a:lnTo>
                      <a:pt x="742" y="21407"/>
                    </a:lnTo>
                    <a:cubicBezTo>
                      <a:pt x="658" y="21491"/>
                      <a:pt x="556" y="21532"/>
                      <a:pt x="454" y="21532"/>
                    </a:cubicBezTo>
                    <a:close/>
                    <a:moveTo>
                      <a:pt x="454" y="21532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cs typeface="阿里巴巴普惠体 2.0 55 Regular" panose="00020600040101010101" charset="-122"/>
                </a:endParaRPr>
              </a:p>
            </p:txBody>
          </p:sp>
          <p:sp>
            <p:nvSpPr>
              <p:cNvPr id="53" name="AutoShape 50"/>
              <p:cNvSpPr/>
              <p:nvPr/>
            </p:nvSpPr>
            <p:spPr bwMode="auto">
              <a:xfrm>
                <a:off x="6429566" y="1009006"/>
                <a:ext cx="516947" cy="630444"/>
              </a:xfrm>
              <a:custGeom>
                <a:avLst/>
                <a:gdLst/>
                <a:ahLst/>
                <a:cxnLst/>
                <a:rect l="0" t="0" r="r" b="b"/>
                <a:pathLst>
                  <a:path w="21490" h="21555">
                    <a:moveTo>
                      <a:pt x="441" y="21555"/>
                    </a:moveTo>
                    <a:cubicBezTo>
                      <a:pt x="343" y="21555"/>
                      <a:pt x="244" y="21528"/>
                      <a:pt x="163" y="21474"/>
                    </a:cubicBezTo>
                    <a:cubicBezTo>
                      <a:pt x="-27" y="21347"/>
                      <a:pt x="-55" y="21118"/>
                      <a:pt x="99" y="20963"/>
                    </a:cubicBezTo>
                    <a:lnTo>
                      <a:pt x="20706" y="134"/>
                    </a:lnTo>
                    <a:cubicBezTo>
                      <a:pt x="20860" y="-22"/>
                      <a:pt x="21138" y="-45"/>
                      <a:pt x="21327" y="81"/>
                    </a:cubicBezTo>
                    <a:cubicBezTo>
                      <a:pt x="21516" y="208"/>
                      <a:pt x="21545" y="437"/>
                      <a:pt x="21391" y="592"/>
                    </a:cubicBezTo>
                    <a:lnTo>
                      <a:pt x="784" y="21421"/>
                    </a:lnTo>
                    <a:cubicBezTo>
                      <a:pt x="697" y="21509"/>
                      <a:pt x="569" y="21555"/>
                      <a:pt x="441" y="21555"/>
                    </a:cubicBezTo>
                    <a:close/>
                    <a:moveTo>
                      <a:pt x="441" y="21555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cs typeface="阿里巴巴普惠体 2.0 55 Regular" panose="00020600040101010101" charset="-122"/>
                </a:endParaRPr>
              </a:p>
            </p:txBody>
          </p:sp>
          <p:sp>
            <p:nvSpPr>
              <p:cNvPr id="54" name="AutoShape 51"/>
              <p:cNvSpPr/>
              <p:nvPr/>
            </p:nvSpPr>
            <p:spPr bwMode="auto">
              <a:xfrm>
                <a:off x="6003950" y="2392260"/>
                <a:ext cx="486799" cy="62956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64" y="0"/>
                    </a:moveTo>
                    <a:lnTo>
                      <a:pt x="21600" y="16821"/>
                    </a:lnTo>
                    <a:lnTo>
                      <a:pt x="21536" y="21600"/>
                    </a:lnTo>
                    <a:lnTo>
                      <a:pt x="0" y="4779"/>
                    </a:lnTo>
                    <a:close/>
                    <a:moveTo>
                      <a:pt x="64" y="0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cs typeface="阿里巴巴普惠体 2.0 55 Regular" panose="00020600040101010101" charset="-122"/>
                </a:endParaRPr>
              </a:p>
            </p:txBody>
          </p:sp>
          <p:sp>
            <p:nvSpPr>
              <p:cNvPr id="55" name="AutoShape 52"/>
              <p:cNvSpPr/>
              <p:nvPr/>
            </p:nvSpPr>
            <p:spPr bwMode="auto">
              <a:xfrm>
                <a:off x="6415379" y="1746742"/>
                <a:ext cx="204828" cy="524041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20082" y="21600"/>
                    </a:moveTo>
                    <a:lnTo>
                      <a:pt x="0" y="195"/>
                    </a:lnTo>
                    <a:lnTo>
                      <a:pt x="1517" y="0"/>
                    </a:lnTo>
                    <a:lnTo>
                      <a:pt x="21600" y="21405"/>
                    </a:lnTo>
                    <a:close/>
                    <a:moveTo>
                      <a:pt x="20082" y="21600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cs typeface="阿里巴巴普惠体 2.0 55 Regular" panose="00020600040101010101" charset="-122"/>
                </a:endParaRPr>
              </a:p>
            </p:txBody>
          </p:sp>
          <p:sp>
            <p:nvSpPr>
              <p:cNvPr id="56" name="AutoShape 53"/>
              <p:cNvSpPr/>
              <p:nvPr/>
            </p:nvSpPr>
            <p:spPr bwMode="auto">
              <a:xfrm>
                <a:off x="6876463" y="1973737"/>
                <a:ext cx="553301" cy="373301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21295" y="0"/>
                    </a:moveTo>
                    <a:lnTo>
                      <a:pt x="21600" y="684"/>
                    </a:lnTo>
                    <a:lnTo>
                      <a:pt x="305" y="21600"/>
                    </a:lnTo>
                    <a:lnTo>
                      <a:pt x="0" y="20916"/>
                    </a:lnTo>
                    <a:close/>
                    <a:moveTo>
                      <a:pt x="21295" y="0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cs typeface="阿里巴巴普惠体 2.0 55 Regular" panose="00020600040101010101" charset="-122"/>
                </a:endParaRPr>
              </a:p>
            </p:txBody>
          </p:sp>
          <p:sp>
            <p:nvSpPr>
              <p:cNvPr id="57" name="AutoShape 54"/>
              <p:cNvSpPr/>
              <p:nvPr/>
            </p:nvSpPr>
            <p:spPr bwMode="auto">
              <a:xfrm>
                <a:off x="6351536" y="852948"/>
                <a:ext cx="458425" cy="176454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21374" y="0"/>
                    </a:moveTo>
                    <a:lnTo>
                      <a:pt x="21600" y="1634"/>
                    </a:lnTo>
                    <a:lnTo>
                      <a:pt x="226" y="21600"/>
                    </a:lnTo>
                    <a:lnTo>
                      <a:pt x="0" y="19966"/>
                    </a:lnTo>
                    <a:close/>
                    <a:moveTo>
                      <a:pt x="21374" y="0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cs typeface="阿里巴巴普惠体 2.0 55 Regular" panose="00020600040101010101" charset="-122"/>
                </a:endParaRPr>
              </a:p>
            </p:txBody>
          </p:sp>
          <p:sp>
            <p:nvSpPr>
              <p:cNvPr id="58" name="AutoShape 55"/>
              <p:cNvSpPr/>
              <p:nvPr/>
            </p:nvSpPr>
            <p:spPr bwMode="auto">
              <a:xfrm>
                <a:off x="7230257" y="249991"/>
                <a:ext cx="266010" cy="292611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20743" y="0"/>
                    </a:moveTo>
                    <a:lnTo>
                      <a:pt x="21600" y="699"/>
                    </a:lnTo>
                    <a:lnTo>
                      <a:pt x="857" y="21600"/>
                    </a:lnTo>
                    <a:lnTo>
                      <a:pt x="0" y="20901"/>
                    </a:lnTo>
                    <a:close/>
                    <a:moveTo>
                      <a:pt x="20743" y="0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cs typeface="阿里巴巴普惠体 2.0 55 Regular" panose="00020600040101010101" charset="-122"/>
                </a:endParaRPr>
              </a:p>
            </p:txBody>
          </p:sp>
          <p:sp>
            <p:nvSpPr>
              <p:cNvPr id="59" name="AutoShape 56"/>
              <p:cNvSpPr/>
              <p:nvPr/>
            </p:nvSpPr>
            <p:spPr bwMode="auto">
              <a:xfrm>
                <a:off x="7351735" y="604671"/>
                <a:ext cx="641971" cy="148079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100" y="21600"/>
                    </a:moveTo>
                    <a:lnTo>
                      <a:pt x="0" y="19584"/>
                    </a:lnTo>
                    <a:lnTo>
                      <a:pt x="21501" y="0"/>
                    </a:lnTo>
                    <a:lnTo>
                      <a:pt x="21600" y="2016"/>
                    </a:lnTo>
                    <a:close/>
                    <a:moveTo>
                      <a:pt x="100" y="21600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cs typeface="阿里巴巴普惠体 2.0 55 Regular" panose="00020600040101010101" charset="-122"/>
                </a:endParaRPr>
              </a:p>
            </p:txBody>
          </p:sp>
          <p:sp>
            <p:nvSpPr>
              <p:cNvPr id="60" name="AutoShape 57"/>
              <p:cNvSpPr/>
              <p:nvPr/>
            </p:nvSpPr>
            <p:spPr bwMode="auto">
              <a:xfrm>
                <a:off x="5627989" y="2817875"/>
                <a:ext cx="61183" cy="937242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4950" y="0"/>
                    </a:moveTo>
                    <a:lnTo>
                      <a:pt x="21600" y="21583"/>
                    </a:lnTo>
                    <a:lnTo>
                      <a:pt x="16650" y="21600"/>
                    </a:lnTo>
                    <a:lnTo>
                      <a:pt x="0" y="17"/>
                    </a:lnTo>
                    <a:close/>
                    <a:moveTo>
                      <a:pt x="4950" y="0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cs typeface="阿里巴巴普惠体 2.0 55 Regular" panose="00020600040101010101" charset="-122"/>
                </a:endParaRPr>
              </a:p>
            </p:txBody>
          </p:sp>
          <p:sp>
            <p:nvSpPr>
              <p:cNvPr id="61" name="AutoShape 58"/>
              <p:cNvSpPr/>
              <p:nvPr/>
            </p:nvSpPr>
            <p:spPr bwMode="auto">
              <a:xfrm>
                <a:off x="4975378" y="3676203"/>
                <a:ext cx="481479" cy="246503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281" y="0"/>
                    </a:moveTo>
                    <a:lnTo>
                      <a:pt x="21600" y="20486"/>
                    </a:lnTo>
                    <a:lnTo>
                      <a:pt x="21319" y="21600"/>
                    </a:lnTo>
                    <a:lnTo>
                      <a:pt x="0" y="1114"/>
                    </a:lnTo>
                    <a:close/>
                    <a:moveTo>
                      <a:pt x="281" y="0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cs typeface="阿里巴巴普惠体 2.0 55 Regular" panose="00020600040101010101" charset="-122"/>
                </a:endParaRPr>
              </a:p>
            </p:txBody>
          </p:sp>
          <p:sp>
            <p:nvSpPr>
              <p:cNvPr id="62" name="AutoShape 59"/>
              <p:cNvSpPr/>
              <p:nvPr/>
            </p:nvSpPr>
            <p:spPr bwMode="auto">
              <a:xfrm>
                <a:off x="4187987" y="3179649"/>
                <a:ext cx="453991" cy="295272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361" y="0"/>
                    </a:moveTo>
                    <a:lnTo>
                      <a:pt x="21600" y="20726"/>
                    </a:lnTo>
                    <a:lnTo>
                      <a:pt x="21239" y="21600"/>
                    </a:lnTo>
                    <a:lnTo>
                      <a:pt x="0" y="874"/>
                    </a:lnTo>
                    <a:close/>
                    <a:moveTo>
                      <a:pt x="361" y="0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cs typeface="阿里巴巴普惠体 2.0 55 Regular" panose="00020600040101010101" charset="-122"/>
                </a:endParaRPr>
              </a:p>
            </p:txBody>
          </p:sp>
          <p:sp>
            <p:nvSpPr>
              <p:cNvPr id="63" name="AutoShape 60"/>
              <p:cNvSpPr/>
              <p:nvPr/>
            </p:nvSpPr>
            <p:spPr bwMode="auto">
              <a:xfrm>
                <a:off x="5110156" y="4243691"/>
                <a:ext cx="421183" cy="448671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21069" y="0"/>
                    </a:moveTo>
                    <a:lnTo>
                      <a:pt x="21600" y="466"/>
                    </a:lnTo>
                    <a:lnTo>
                      <a:pt x="531" y="21600"/>
                    </a:lnTo>
                    <a:lnTo>
                      <a:pt x="0" y="21134"/>
                    </a:lnTo>
                    <a:close/>
                    <a:moveTo>
                      <a:pt x="21069" y="0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cs typeface="阿里巴巴普惠体 2.0 55 Regular" panose="00020600040101010101" charset="-122"/>
                </a:endParaRPr>
              </a:p>
            </p:txBody>
          </p:sp>
          <p:sp>
            <p:nvSpPr>
              <p:cNvPr id="64" name="AutoShape 61"/>
              <p:cNvSpPr/>
              <p:nvPr/>
            </p:nvSpPr>
            <p:spPr bwMode="auto">
              <a:xfrm>
                <a:off x="4414983" y="3789700"/>
                <a:ext cx="345812" cy="716453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821" y="21600"/>
                    </a:moveTo>
                    <a:lnTo>
                      <a:pt x="0" y="21421"/>
                    </a:lnTo>
                    <a:lnTo>
                      <a:pt x="20779" y="0"/>
                    </a:lnTo>
                    <a:lnTo>
                      <a:pt x="21600" y="179"/>
                    </a:lnTo>
                    <a:close/>
                    <a:moveTo>
                      <a:pt x="821" y="21600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cs typeface="阿里巴巴普惠体 2.0 55 Regular" panose="00020600040101010101" charset="-122"/>
                </a:endParaRPr>
              </a:p>
            </p:txBody>
          </p:sp>
          <p:sp>
            <p:nvSpPr>
              <p:cNvPr id="65" name="AutoShape 62"/>
              <p:cNvSpPr/>
              <p:nvPr/>
            </p:nvSpPr>
            <p:spPr bwMode="auto">
              <a:xfrm>
                <a:off x="4464638" y="4640933"/>
                <a:ext cx="323646" cy="133005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334" y="0"/>
                    </a:moveTo>
                    <a:lnTo>
                      <a:pt x="21600" y="19458"/>
                    </a:lnTo>
                    <a:lnTo>
                      <a:pt x="21266" y="21600"/>
                    </a:lnTo>
                    <a:lnTo>
                      <a:pt x="0" y="2142"/>
                    </a:lnTo>
                    <a:close/>
                    <a:moveTo>
                      <a:pt x="334" y="0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cs typeface="阿里巴巴普惠体 2.0 55 Regular" panose="00020600040101010101" charset="-122"/>
                </a:endParaRPr>
              </a:p>
            </p:txBody>
          </p:sp>
          <p:sp>
            <p:nvSpPr>
              <p:cNvPr id="66" name="AutoShape 63"/>
              <p:cNvSpPr/>
              <p:nvPr/>
            </p:nvSpPr>
            <p:spPr bwMode="auto">
              <a:xfrm>
                <a:off x="7351735" y="3881917"/>
                <a:ext cx="197735" cy="557735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1469" y="0"/>
                    </a:moveTo>
                    <a:lnTo>
                      <a:pt x="21600" y="21426"/>
                    </a:lnTo>
                    <a:lnTo>
                      <a:pt x="20131" y="21600"/>
                    </a:lnTo>
                    <a:lnTo>
                      <a:pt x="0" y="174"/>
                    </a:lnTo>
                    <a:close/>
                    <a:moveTo>
                      <a:pt x="1469" y="0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cs typeface="阿里巴巴普惠体 2.0 55 Regular" panose="00020600040101010101" charset="-122"/>
                </a:endParaRPr>
              </a:p>
            </p:txBody>
          </p:sp>
          <p:sp>
            <p:nvSpPr>
              <p:cNvPr id="67" name="AutoShape 64"/>
              <p:cNvSpPr/>
              <p:nvPr/>
            </p:nvSpPr>
            <p:spPr bwMode="auto">
              <a:xfrm>
                <a:off x="7805726" y="4513248"/>
                <a:ext cx="540888" cy="85123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21525" y="0"/>
                    </a:moveTo>
                    <a:lnTo>
                      <a:pt x="21600" y="3585"/>
                    </a:lnTo>
                    <a:lnTo>
                      <a:pt x="75" y="21600"/>
                    </a:lnTo>
                    <a:lnTo>
                      <a:pt x="0" y="18015"/>
                    </a:lnTo>
                    <a:close/>
                    <a:moveTo>
                      <a:pt x="21525" y="0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cs typeface="阿里巴巴普惠体 2.0 55 Regular" panose="00020600040101010101" charset="-122"/>
                </a:endParaRPr>
              </a:p>
            </p:txBody>
          </p:sp>
          <p:sp>
            <p:nvSpPr>
              <p:cNvPr id="68" name="AutoShape 65"/>
              <p:cNvSpPr/>
              <p:nvPr/>
            </p:nvSpPr>
            <p:spPr bwMode="auto">
              <a:xfrm>
                <a:off x="7791539" y="4726055"/>
                <a:ext cx="357341" cy="266010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517" y="0"/>
                    </a:moveTo>
                    <a:lnTo>
                      <a:pt x="21600" y="20647"/>
                    </a:lnTo>
                    <a:lnTo>
                      <a:pt x="21083" y="21600"/>
                    </a:lnTo>
                    <a:lnTo>
                      <a:pt x="0" y="953"/>
                    </a:lnTo>
                    <a:close/>
                    <a:moveTo>
                      <a:pt x="517" y="0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cs typeface="阿里巴巴普惠体 2.0 55 Regular" panose="00020600040101010101" charset="-122"/>
                </a:endParaRPr>
              </a:p>
            </p:txBody>
          </p:sp>
          <p:sp>
            <p:nvSpPr>
              <p:cNvPr id="69" name="AutoShape 66"/>
              <p:cNvSpPr/>
              <p:nvPr/>
            </p:nvSpPr>
            <p:spPr bwMode="auto">
              <a:xfrm>
                <a:off x="6926119" y="4648026"/>
                <a:ext cx="491232" cy="84237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21511" y="0"/>
                    </a:moveTo>
                    <a:lnTo>
                      <a:pt x="21600" y="3564"/>
                    </a:lnTo>
                    <a:lnTo>
                      <a:pt x="89" y="21600"/>
                    </a:lnTo>
                    <a:lnTo>
                      <a:pt x="0" y="18036"/>
                    </a:lnTo>
                    <a:close/>
                    <a:moveTo>
                      <a:pt x="21511" y="0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cs typeface="阿里巴巴普惠体 2.0 55 Regular" panose="00020600040101010101" charset="-122"/>
                </a:endParaRPr>
              </a:p>
            </p:txBody>
          </p:sp>
          <p:sp>
            <p:nvSpPr>
              <p:cNvPr id="70" name="AutoShape 67"/>
              <p:cNvSpPr/>
              <p:nvPr/>
            </p:nvSpPr>
            <p:spPr bwMode="auto">
              <a:xfrm>
                <a:off x="7557450" y="3186743"/>
                <a:ext cx="407882" cy="133892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21385" y="0"/>
                    </a:moveTo>
                    <a:lnTo>
                      <a:pt x="21600" y="2186"/>
                    </a:lnTo>
                    <a:lnTo>
                      <a:pt x="215" y="21600"/>
                    </a:lnTo>
                    <a:lnTo>
                      <a:pt x="0" y="19414"/>
                    </a:lnTo>
                    <a:close/>
                    <a:moveTo>
                      <a:pt x="21385" y="0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cs typeface="阿里巴巴普惠体 2.0 55 Regular" panose="00020600040101010101" charset="-122"/>
                </a:endParaRPr>
              </a:p>
            </p:txBody>
          </p:sp>
          <p:sp>
            <p:nvSpPr>
              <p:cNvPr id="71" name="AutoShape 68"/>
              <p:cNvSpPr/>
              <p:nvPr/>
            </p:nvSpPr>
            <p:spPr bwMode="auto">
              <a:xfrm>
                <a:off x="7954691" y="1738762"/>
                <a:ext cx="465518" cy="49655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21550" y="0"/>
                    </a:moveTo>
                    <a:lnTo>
                      <a:pt x="21600" y="6154"/>
                    </a:lnTo>
                    <a:lnTo>
                      <a:pt x="50" y="21600"/>
                    </a:lnTo>
                    <a:lnTo>
                      <a:pt x="0" y="15446"/>
                    </a:lnTo>
                    <a:close/>
                    <a:moveTo>
                      <a:pt x="21550" y="0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cs typeface="阿里巴巴普惠体 2.0 55 Regular" panose="00020600040101010101" charset="-122"/>
                </a:endParaRPr>
              </a:p>
            </p:txBody>
          </p:sp>
          <p:sp>
            <p:nvSpPr>
              <p:cNvPr id="72" name="AutoShape 69"/>
              <p:cNvSpPr/>
              <p:nvPr/>
            </p:nvSpPr>
            <p:spPr bwMode="auto">
              <a:xfrm>
                <a:off x="7316267" y="2136890"/>
                <a:ext cx="324533" cy="1017932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20699" y="0"/>
                    </a:moveTo>
                    <a:lnTo>
                      <a:pt x="21600" y="88"/>
                    </a:lnTo>
                    <a:lnTo>
                      <a:pt x="901" y="21600"/>
                    </a:lnTo>
                    <a:lnTo>
                      <a:pt x="0" y="21512"/>
                    </a:lnTo>
                    <a:close/>
                    <a:moveTo>
                      <a:pt x="20699" y="0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cs typeface="阿里巴巴普惠体 2.0 55 Regular" panose="00020600040101010101" charset="-122"/>
                </a:endParaRPr>
              </a:p>
            </p:txBody>
          </p:sp>
          <p:sp>
            <p:nvSpPr>
              <p:cNvPr id="73" name="AutoShape 71"/>
              <p:cNvSpPr/>
              <p:nvPr/>
            </p:nvSpPr>
            <p:spPr bwMode="auto">
              <a:xfrm>
                <a:off x="8082376" y="3271867"/>
                <a:ext cx="91330" cy="481479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18316" y="21600"/>
                    </a:moveTo>
                    <a:lnTo>
                      <a:pt x="0" y="109"/>
                    </a:lnTo>
                    <a:lnTo>
                      <a:pt x="3284" y="0"/>
                    </a:lnTo>
                    <a:lnTo>
                      <a:pt x="21600" y="21491"/>
                    </a:lnTo>
                    <a:close/>
                    <a:moveTo>
                      <a:pt x="18316" y="21600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cs typeface="阿里巴巴普惠体 2.0 55 Regular" panose="00020600040101010101" charset="-122"/>
                </a:endParaRPr>
              </a:p>
            </p:txBody>
          </p:sp>
          <p:sp>
            <p:nvSpPr>
              <p:cNvPr id="74" name="AutoShape 72"/>
              <p:cNvSpPr/>
              <p:nvPr/>
            </p:nvSpPr>
            <p:spPr bwMode="auto">
              <a:xfrm>
                <a:off x="7727696" y="3881917"/>
                <a:ext cx="394582" cy="574582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20956" y="0"/>
                    </a:moveTo>
                    <a:lnTo>
                      <a:pt x="21600" y="298"/>
                    </a:lnTo>
                    <a:lnTo>
                      <a:pt x="644" y="21600"/>
                    </a:lnTo>
                    <a:lnTo>
                      <a:pt x="0" y="21302"/>
                    </a:lnTo>
                    <a:close/>
                    <a:moveTo>
                      <a:pt x="20956" y="0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cs typeface="阿里巴巴普惠体 2.0 55 Regular" panose="00020600040101010101" charset="-122"/>
                </a:endParaRPr>
              </a:p>
            </p:txBody>
          </p:sp>
          <p:sp>
            <p:nvSpPr>
              <p:cNvPr id="75" name="AutoShape 73"/>
              <p:cNvSpPr/>
              <p:nvPr/>
            </p:nvSpPr>
            <p:spPr bwMode="auto">
              <a:xfrm>
                <a:off x="7805726" y="674721"/>
                <a:ext cx="283744" cy="419408"/>
              </a:xfrm>
              <a:custGeom>
                <a:avLst/>
                <a:gdLst/>
                <a:ahLst/>
                <a:cxnLst/>
                <a:rect l="0" t="0" r="r" b="b"/>
                <a:pathLst>
                  <a:path w="21378" h="21524">
                    <a:moveTo>
                      <a:pt x="801" y="21524"/>
                    </a:moveTo>
                    <a:cubicBezTo>
                      <a:pt x="650" y="21524"/>
                      <a:pt x="496" y="21495"/>
                      <a:pt x="360" y="21433"/>
                    </a:cubicBezTo>
                    <a:cubicBezTo>
                      <a:pt x="-10" y="21266"/>
                      <a:pt x="-111" y="20927"/>
                      <a:pt x="133" y="20675"/>
                    </a:cubicBezTo>
                    <a:lnTo>
                      <a:pt x="19907" y="246"/>
                    </a:lnTo>
                    <a:cubicBezTo>
                      <a:pt x="20152" y="-7"/>
                      <a:pt x="20649" y="-76"/>
                      <a:pt x="21018" y="91"/>
                    </a:cubicBezTo>
                    <a:cubicBezTo>
                      <a:pt x="21387" y="257"/>
                      <a:pt x="21489" y="597"/>
                      <a:pt x="21245" y="849"/>
                    </a:cubicBezTo>
                    <a:lnTo>
                      <a:pt x="1471" y="21278"/>
                    </a:lnTo>
                    <a:cubicBezTo>
                      <a:pt x="1316" y="21438"/>
                      <a:pt x="1061" y="21524"/>
                      <a:pt x="801" y="21524"/>
                    </a:cubicBezTo>
                    <a:close/>
                    <a:moveTo>
                      <a:pt x="801" y="21524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cs typeface="阿里巴巴普惠体 2.0 55 Regular" panose="00020600040101010101" charset="-122"/>
                </a:endParaRPr>
              </a:p>
            </p:txBody>
          </p:sp>
          <p:sp>
            <p:nvSpPr>
              <p:cNvPr id="76" name="AutoShape 74"/>
              <p:cNvSpPr/>
              <p:nvPr/>
            </p:nvSpPr>
            <p:spPr bwMode="auto">
              <a:xfrm>
                <a:off x="7309173" y="930978"/>
                <a:ext cx="397242" cy="191527"/>
              </a:xfrm>
              <a:custGeom>
                <a:avLst/>
                <a:gdLst/>
                <a:ahLst/>
                <a:cxnLst/>
                <a:rect l="0" t="0" r="r" b="b"/>
                <a:pathLst>
                  <a:path w="21441" h="21434">
                    <a:moveTo>
                      <a:pt x="20866" y="21434"/>
                    </a:moveTo>
                    <a:cubicBezTo>
                      <a:pt x="20786" y="21434"/>
                      <a:pt x="20706" y="21400"/>
                      <a:pt x="20629" y="21328"/>
                    </a:cubicBezTo>
                    <a:lnTo>
                      <a:pt x="337" y="2276"/>
                    </a:lnTo>
                    <a:cubicBezTo>
                      <a:pt x="48" y="2005"/>
                      <a:pt x="-80" y="1299"/>
                      <a:pt x="51" y="700"/>
                    </a:cubicBezTo>
                    <a:cubicBezTo>
                      <a:pt x="182" y="101"/>
                      <a:pt x="521" y="-166"/>
                      <a:pt x="811" y="107"/>
                    </a:cubicBezTo>
                    <a:lnTo>
                      <a:pt x="21103" y="19159"/>
                    </a:lnTo>
                    <a:cubicBezTo>
                      <a:pt x="21392" y="19430"/>
                      <a:pt x="21520" y="20135"/>
                      <a:pt x="21389" y="20735"/>
                    </a:cubicBezTo>
                    <a:cubicBezTo>
                      <a:pt x="21293" y="21174"/>
                      <a:pt x="21084" y="21434"/>
                      <a:pt x="20866" y="21434"/>
                    </a:cubicBezTo>
                    <a:close/>
                    <a:moveTo>
                      <a:pt x="20866" y="21434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cs typeface="阿里巴巴普惠体 2.0 55 Regular" panose="00020600040101010101" charset="-122"/>
                </a:endParaRPr>
              </a:p>
            </p:txBody>
          </p:sp>
          <p:sp>
            <p:nvSpPr>
              <p:cNvPr id="77" name="AutoShape 75"/>
              <p:cNvSpPr/>
              <p:nvPr/>
            </p:nvSpPr>
            <p:spPr bwMode="auto">
              <a:xfrm>
                <a:off x="7699322" y="1207629"/>
                <a:ext cx="85123" cy="382168"/>
              </a:xfrm>
              <a:custGeom>
                <a:avLst/>
                <a:gdLst/>
                <a:ahLst/>
                <a:cxnLst/>
                <a:rect l="0" t="0" r="r" b="b"/>
                <a:pathLst>
                  <a:path w="21176" h="21552">
                    <a:moveTo>
                      <a:pt x="2652" y="21552"/>
                    </a:moveTo>
                    <a:cubicBezTo>
                      <a:pt x="2498" y="21552"/>
                      <a:pt x="2343" y="21549"/>
                      <a:pt x="2188" y="21543"/>
                    </a:cubicBezTo>
                    <a:cubicBezTo>
                      <a:pt x="750" y="21485"/>
                      <a:pt x="-212" y="21175"/>
                      <a:pt x="40" y="20849"/>
                    </a:cubicBezTo>
                    <a:lnTo>
                      <a:pt x="15921" y="494"/>
                    </a:lnTo>
                    <a:cubicBezTo>
                      <a:pt x="16177" y="168"/>
                      <a:pt x="17559" y="-48"/>
                      <a:pt x="18988" y="9"/>
                    </a:cubicBezTo>
                    <a:cubicBezTo>
                      <a:pt x="20426" y="66"/>
                      <a:pt x="21388" y="377"/>
                      <a:pt x="21136" y="702"/>
                    </a:cubicBezTo>
                    <a:lnTo>
                      <a:pt x="5255" y="21057"/>
                    </a:lnTo>
                    <a:cubicBezTo>
                      <a:pt x="5029" y="21347"/>
                      <a:pt x="3912" y="21552"/>
                      <a:pt x="2652" y="21552"/>
                    </a:cubicBezTo>
                    <a:close/>
                    <a:moveTo>
                      <a:pt x="2652" y="21552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cs typeface="阿里巴巴普惠体 2.0 55 Regular" panose="00020600040101010101" charset="-122"/>
                </a:endParaRPr>
              </a:p>
            </p:txBody>
          </p:sp>
          <p:sp>
            <p:nvSpPr>
              <p:cNvPr id="78" name="AutoShape 76"/>
              <p:cNvSpPr/>
              <p:nvPr/>
            </p:nvSpPr>
            <p:spPr bwMode="auto">
              <a:xfrm>
                <a:off x="8330653" y="604671"/>
                <a:ext cx="397242" cy="396355"/>
              </a:xfrm>
              <a:custGeom>
                <a:avLst/>
                <a:gdLst/>
                <a:ahLst/>
                <a:cxnLst/>
                <a:rect l="0" t="0" r="r" b="b"/>
                <a:pathLst>
                  <a:path w="21488" h="21544">
                    <a:moveTo>
                      <a:pt x="20912" y="21544"/>
                    </a:moveTo>
                    <a:cubicBezTo>
                      <a:pt x="20765" y="21544"/>
                      <a:pt x="20618" y="21488"/>
                      <a:pt x="20505" y="21375"/>
                    </a:cubicBezTo>
                    <a:lnTo>
                      <a:pt x="169" y="985"/>
                    </a:lnTo>
                    <a:cubicBezTo>
                      <a:pt x="-56" y="760"/>
                      <a:pt x="-56" y="394"/>
                      <a:pt x="169" y="169"/>
                    </a:cubicBezTo>
                    <a:cubicBezTo>
                      <a:pt x="394" y="-56"/>
                      <a:pt x="758" y="-56"/>
                      <a:pt x="983" y="169"/>
                    </a:cubicBezTo>
                    <a:lnTo>
                      <a:pt x="21319" y="20559"/>
                    </a:lnTo>
                    <a:cubicBezTo>
                      <a:pt x="21544" y="20784"/>
                      <a:pt x="21544" y="21150"/>
                      <a:pt x="21319" y="21375"/>
                    </a:cubicBezTo>
                    <a:cubicBezTo>
                      <a:pt x="21207" y="21488"/>
                      <a:pt x="21060" y="21544"/>
                      <a:pt x="20912" y="21544"/>
                    </a:cubicBezTo>
                    <a:close/>
                    <a:moveTo>
                      <a:pt x="20912" y="21544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cs typeface="阿里巴巴普惠体 2.0 55 Regular" panose="00020600040101010101" charset="-122"/>
                </a:endParaRPr>
              </a:p>
            </p:txBody>
          </p:sp>
          <p:sp>
            <p:nvSpPr>
              <p:cNvPr id="79" name="AutoShape 77"/>
              <p:cNvSpPr/>
              <p:nvPr/>
            </p:nvSpPr>
            <p:spPr bwMode="auto">
              <a:xfrm>
                <a:off x="8273904" y="121420"/>
                <a:ext cx="176454" cy="220788"/>
              </a:xfrm>
              <a:custGeom>
                <a:avLst/>
                <a:gdLst/>
                <a:ahLst/>
                <a:cxnLst/>
                <a:rect l="0" t="0" r="r" b="b"/>
                <a:pathLst>
                  <a:path w="21274" h="21467">
                    <a:moveTo>
                      <a:pt x="1276" y="21467"/>
                    </a:moveTo>
                    <a:cubicBezTo>
                      <a:pt x="1000" y="21467"/>
                      <a:pt x="722" y="21395"/>
                      <a:pt x="488" y="21245"/>
                    </a:cubicBezTo>
                    <a:cubicBezTo>
                      <a:pt x="-66" y="20891"/>
                      <a:pt x="-163" y="20238"/>
                      <a:pt x="273" y="19786"/>
                    </a:cubicBezTo>
                    <a:lnTo>
                      <a:pt x="18994" y="397"/>
                    </a:lnTo>
                    <a:cubicBezTo>
                      <a:pt x="19430" y="-54"/>
                      <a:pt x="20233" y="-133"/>
                      <a:pt x="20786" y="222"/>
                    </a:cubicBezTo>
                    <a:cubicBezTo>
                      <a:pt x="21340" y="576"/>
                      <a:pt x="21437" y="1229"/>
                      <a:pt x="21001" y="1680"/>
                    </a:cubicBezTo>
                    <a:lnTo>
                      <a:pt x="2280" y="21070"/>
                    </a:lnTo>
                    <a:cubicBezTo>
                      <a:pt x="2029" y="21331"/>
                      <a:pt x="1654" y="21467"/>
                      <a:pt x="1276" y="21467"/>
                    </a:cubicBezTo>
                    <a:close/>
                    <a:moveTo>
                      <a:pt x="1276" y="21467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cs typeface="阿里巴巴普惠体 2.0 55 Regular" panose="00020600040101010101" charset="-122"/>
                </a:endParaRPr>
              </a:p>
            </p:txBody>
          </p:sp>
          <p:sp>
            <p:nvSpPr>
              <p:cNvPr id="80" name="AutoShape 81"/>
              <p:cNvSpPr/>
              <p:nvPr/>
            </p:nvSpPr>
            <p:spPr bwMode="auto">
              <a:xfrm>
                <a:off x="4769663" y="2491570"/>
                <a:ext cx="510740" cy="48769"/>
              </a:xfrm>
              <a:custGeom>
                <a:avLst/>
                <a:gdLst/>
                <a:ahLst/>
                <a:cxnLst/>
                <a:rect l="0" t="0" r="r" b="b"/>
                <a:pathLst>
                  <a:path w="21573" h="21486">
                    <a:moveTo>
                      <a:pt x="449" y="21486"/>
                    </a:moveTo>
                    <a:cubicBezTo>
                      <a:pt x="213" y="21486"/>
                      <a:pt x="14" y="19595"/>
                      <a:pt x="0" y="17149"/>
                    </a:cubicBezTo>
                    <a:cubicBezTo>
                      <a:pt x="-14" y="14610"/>
                      <a:pt x="175" y="12431"/>
                      <a:pt x="423" y="12284"/>
                    </a:cubicBezTo>
                    <a:lnTo>
                      <a:pt x="21097" y="6"/>
                    </a:lnTo>
                    <a:cubicBezTo>
                      <a:pt x="21347" y="-114"/>
                      <a:pt x="21558" y="1798"/>
                      <a:pt x="21572" y="4337"/>
                    </a:cubicBezTo>
                    <a:cubicBezTo>
                      <a:pt x="21586" y="6875"/>
                      <a:pt x="21397" y="9055"/>
                      <a:pt x="21149" y="9202"/>
                    </a:cubicBezTo>
                    <a:lnTo>
                      <a:pt x="475" y="21480"/>
                    </a:lnTo>
                    <a:cubicBezTo>
                      <a:pt x="466" y="21483"/>
                      <a:pt x="458" y="21486"/>
                      <a:pt x="449" y="21486"/>
                    </a:cubicBezTo>
                    <a:close/>
                    <a:moveTo>
                      <a:pt x="449" y="21486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cs typeface="阿里巴巴普惠体 2.0 55 Regular" panose="00020600040101010101" charset="-122"/>
                </a:endParaRPr>
              </a:p>
            </p:txBody>
          </p:sp>
          <p:sp>
            <p:nvSpPr>
              <p:cNvPr id="81" name="AutoShape 82"/>
              <p:cNvSpPr/>
              <p:nvPr/>
            </p:nvSpPr>
            <p:spPr bwMode="auto">
              <a:xfrm>
                <a:off x="4698727" y="2590881"/>
                <a:ext cx="85123" cy="808671"/>
              </a:xfrm>
              <a:custGeom>
                <a:avLst/>
                <a:gdLst/>
                <a:ahLst/>
                <a:cxnLst/>
                <a:rect l="0" t="0" r="r" b="b"/>
                <a:pathLst>
                  <a:path w="21379" h="21588">
                    <a:moveTo>
                      <a:pt x="18705" y="21588"/>
                    </a:moveTo>
                    <a:cubicBezTo>
                      <a:pt x="17328" y="21588"/>
                      <a:pt x="16158" y="21475"/>
                      <a:pt x="16044" y="21327"/>
                    </a:cubicBezTo>
                    <a:lnTo>
                      <a:pt x="9" y="307"/>
                    </a:lnTo>
                    <a:cubicBezTo>
                      <a:pt x="-110" y="150"/>
                      <a:pt x="986" y="13"/>
                      <a:pt x="2457" y="1"/>
                    </a:cubicBezTo>
                    <a:cubicBezTo>
                      <a:pt x="3927" y="-12"/>
                      <a:pt x="5217" y="104"/>
                      <a:pt x="5336" y="261"/>
                    </a:cubicBezTo>
                    <a:lnTo>
                      <a:pt x="21371" y="21281"/>
                    </a:lnTo>
                    <a:cubicBezTo>
                      <a:pt x="21490" y="21437"/>
                      <a:pt x="20394" y="21574"/>
                      <a:pt x="18923" y="21587"/>
                    </a:cubicBezTo>
                    <a:cubicBezTo>
                      <a:pt x="18851" y="21588"/>
                      <a:pt x="18778" y="21588"/>
                      <a:pt x="18705" y="21588"/>
                    </a:cubicBezTo>
                    <a:close/>
                    <a:moveTo>
                      <a:pt x="18705" y="21588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cs typeface="阿里巴巴普惠体 2.0 55 Regular" panose="00020600040101010101" charset="-122"/>
                </a:endParaRPr>
              </a:p>
            </p:txBody>
          </p:sp>
          <p:sp>
            <p:nvSpPr>
              <p:cNvPr id="82" name="AutoShape 83"/>
              <p:cNvSpPr/>
              <p:nvPr/>
            </p:nvSpPr>
            <p:spPr bwMode="auto">
              <a:xfrm>
                <a:off x="4152519" y="2569600"/>
                <a:ext cx="503646" cy="454878"/>
              </a:xfrm>
              <a:custGeom>
                <a:avLst/>
                <a:gdLst/>
                <a:ahLst/>
                <a:cxnLst/>
                <a:rect l="0" t="0" r="r" b="b"/>
                <a:pathLst>
                  <a:path w="21499" h="21544">
                    <a:moveTo>
                      <a:pt x="448" y="21544"/>
                    </a:moveTo>
                    <a:cubicBezTo>
                      <a:pt x="325" y="21544"/>
                      <a:pt x="203" y="21488"/>
                      <a:pt x="114" y="21379"/>
                    </a:cubicBezTo>
                    <a:cubicBezTo>
                      <a:pt x="-51" y="21175"/>
                      <a:pt x="-36" y="20860"/>
                      <a:pt x="148" y="20677"/>
                    </a:cubicBezTo>
                    <a:lnTo>
                      <a:pt x="20751" y="128"/>
                    </a:lnTo>
                    <a:cubicBezTo>
                      <a:pt x="20935" y="-56"/>
                      <a:pt x="21218" y="-39"/>
                      <a:pt x="21384" y="165"/>
                    </a:cubicBezTo>
                    <a:cubicBezTo>
                      <a:pt x="21549" y="370"/>
                      <a:pt x="21534" y="684"/>
                      <a:pt x="21350" y="867"/>
                    </a:cubicBezTo>
                    <a:lnTo>
                      <a:pt x="747" y="21417"/>
                    </a:lnTo>
                    <a:cubicBezTo>
                      <a:pt x="662" y="21502"/>
                      <a:pt x="555" y="21544"/>
                      <a:pt x="448" y="21544"/>
                    </a:cubicBezTo>
                    <a:close/>
                    <a:moveTo>
                      <a:pt x="448" y="21544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cs typeface="阿里巴巴普惠体 2.0 55 Regular" panose="00020600040101010101" charset="-122"/>
                </a:endParaRPr>
              </a:p>
            </p:txBody>
          </p:sp>
          <p:sp>
            <p:nvSpPr>
              <p:cNvPr id="83" name="AutoShape 84"/>
              <p:cNvSpPr/>
              <p:nvPr/>
            </p:nvSpPr>
            <p:spPr bwMode="auto">
              <a:xfrm>
                <a:off x="6663655" y="3718764"/>
                <a:ext cx="277538" cy="256257"/>
              </a:xfrm>
              <a:custGeom>
                <a:avLst/>
                <a:gdLst/>
                <a:ahLst/>
                <a:cxnLst/>
                <a:rect l="0" t="0" r="r" b="b"/>
                <a:pathLst>
                  <a:path w="21423" h="21504">
                    <a:moveTo>
                      <a:pt x="804" y="21504"/>
                    </a:moveTo>
                    <a:cubicBezTo>
                      <a:pt x="587" y="21504"/>
                      <a:pt x="370" y="21409"/>
                      <a:pt x="212" y="21222"/>
                    </a:cubicBezTo>
                    <a:cubicBezTo>
                      <a:pt x="-88" y="20868"/>
                      <a:pt x="-67" y="20316"/>
                      <a:pt x="260" y="19990"/>
                    </a:cubicBezTo>
                    <a:lnTo>
                      <a:pt x="20076" y="230"/>
                    </a:lnTo>
                    <a:cubicBezTo>
                      <a:pt x="20403" y="-96"/>
                      <a:pt x="20910" y="-73"/>
                      <a:pt x="21212" y="283"/>
                    </a:cubicBezTo>
                    <a:cubicBezTo>
                      <a:pt x="21512" y="637"/>
                      <a:pt x="21490" y="1188"/>
                      <a:pt x="21163" y="1514"/>
                    </a:cubicBezTo>
                    <a:lnTo>
                      <a:pt x="1346" y="21275"/>
                    </a:lnTo>
                    <a:cubicBezTo>
                      <a:pt x="1192" y="21428"/>
                      <a:pt x="998" y="21504"/>
                      <a:pt x="804" y="21504"/>
                    </a:cubicBezTo>
                    <a:close/>
                    <a:moveTo>
                      <a:pt x="804" y="21504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cs typeface="阿里巴巴普惠体 2.0 55 Regular" panose="00020600040101010101" charset="-122"/>
                </a:endParaRPr>
              </a:p>
            </p:txBody>
          </p:sp>
          <p:sp>
            <p:nvSpPr>
              <p:cNvPr id="84" name="AutoShape 85"/>
              <p:cNvSpPr/>
              <p:nvPr/>
            </p:nvSpPr>
            <p:spPr bwMode="auto">
              <a:xfrm>
                <a:off x="5982670" y="4023789"/>
                <a:ext cx="493005" cy="56749"/>
              </a:xfrm>
              <a:custGeom>
                <a:avLst/>
                <a:gdLst/>
                <a:ahLst/>
                <a:cxnLst/>
                <a:rect l="0" t="0" r="r" b="b"/>
                <a:pathLst>
                  <a:path w="21564" h="21434">
                    <a:moveTo>
                      <a:pt x="21100" y="21434"/>
                    </a:moveTo>
                    <a:cubicBezTo>
                      <a:pt x="21088" y="21434"/>
                      <a:pt x="21076" y="21431"/>
                      <a:pt x="21064" y="21423"/>
                    </a:cubicBezTo>
                    <a:lnTo>
                      <a:pt x="430" y="8008"/>
                    </a:lnTo>
                    <a:cubicBezTo>
                      <a:pt x="174" y="7843"/>
                      <a:pt x="-18" y="5916"/>
                      <a:pt x="1" y="3709"/>
                    </a:cubicBezTo>
                    <a:cubicBezTo>
                      <a:pt x="20" y="1504"/>
                      <a:pt x="242" y="-166"/>
                      <a:pt x="500" y="13"/>
                    </a:cubicBezTo>
                    <a:lnTo>
                      <a:pt x="21134" y="13425"/>
                    </a:lnTo>
                    <a:cubicBezTo>
                      <a:pt x="21390" y="13591"/>
                      <a:pt x="21582" y="15518"/>
                      <a:pt x="21563" y="17725"/>
                    </a:cubicBezTo>
                    <a:cubicBezTo>
                      <a:pt x="21545" y="19833"/>
                      <a:pt x="21340" y="21434"/>
                      <a:pt x="21100" y="21434"/>
                    </a:cubicBezTo>
                    <a:close/>
                    <a:moveTo>
                      <a:pt x="21100" y="21434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cs typeface="阿里巴巴普惠体 2.0 55 Regular" panose="00020600040101010101" charset="-122"/>
                </a:endParaRPr>
              </a:p>
            </p:txBody>
          </p:sp>
          <p:sp>
            <p:nvSpPr>
              <p:cNvPr id="85" name="AutoShape 86"/>
              <p:cNvSpPr/>
              <p:nvPr/>
            </p:nvSpPr>
            <p:spPr bwMode="auto">
              <a:xfrm>
                <a:off x="4918629" y="2732753"/>
                <a:ext cx="503646" cy="709361"/>
              </a:xfrm>
              <a:custGeom>
                <a:avLst/>
                <a:gdLst/>
                <a:ahLst/>
                <a:cxnLst/>
                <a:rect l="0" t="0" r="r" b="b"/>
                <a:pathLst>
                  <a:path w="21477" h="21556">
                    <a:moveTo>
                      <a:pt x="453" y="21556"/>
                    </a:moveTo>
                    <a:cubicBezTo>
                      <a:pt x="363" y="21556"/>
                      <a:pt x="272" y="21537"/>
                      <a:pt x="193" y="21498"/>
                    </a:cubicBezTo>
                    <a:cubicBezTo>
                      <a:pt x="-12" y="21395"/>
                      <a:pt x="-62" y="21193"/>
                      <a:pt x="82" y="21047"/>
                    </a:cubicBezTo>
                    <a:lnTo>
                      <a:pt x="20651" y="138"/>
                    </a:lnTo>
                    <a:cubicBezTo>
                      <a:pt x="20795" y="-8"/>
                      <a:pt x="21078" y="-44"/>
                      <a:pt x="21283" y="59"/>
                    </a:cubicBezTo>
                    <a:cubicBezTo>
                      <a:pt x="21488" y="161"/>
                      <a:pt x="21538" y="363"/>
                      <a:pt x="21394" y="509"/>
                    </a:cubicBezTo>
                    <a:lnTo>
                      <a:pt x="825" y="21418"/>
                    </a:lnTo>
                    <a:cubicBezTo>
                      <a:pt x="737" y="21508"/>
                      <a:pt x="596" y="21556"/>
                      <a:pt x="453" y="21556"/>
                    </a:cubicBezTo>
                    <a:close/>
                    <a:moveTo>
                      <a:pt x="453" y="21556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cs typeface="阿里巴巴普惠体 2.0 55 Regular" panose="00020600040101010101" charset="-122"/>
                </a:endParaRPr>
              </a:p>
            </p:txBody>
          </p:sp>
          <p:sp>
            <p:nvSpPr>
              <p:cNvPr id="86" name="AutoShape 88"/>
              <p:cNvSpPr/>
              <p:nvPr/>
            </p:nvSpPr>
            <p:spPr bwMode="auto">
              <a:xfrm>
                <a:off x="8160406" y="2413541"/>
                <a:ext cx="531134" cy="652612"/>
              </a:xfrm>
              <a:custGeom>
                <a:avLst/>
                <a:gdLst/>
                <a:ahLst/>
                <a:cxnLst/>
                <a:rect l="0" t="0" r="r" b="b"/>
                <a:pathLst>
                  <a:path w="21493" h="21556">
                    <a:moveTo>
                      <a:pt x="429" y="21556"/>
                    </a:moveTo>
                    <a:cubicBezTo>
                      <a:pt x="334" y="21556"/>
                      <a:pt x="239" y="21530"/>
                      <a:pt x="159" y="21478"/>
                    </a:cubicBezTo>
                    <a:cubicBezTo>
                      <a:pt x="-25" y="21356"/>
                      <a:pt x="-54" y="21134"/>
                      <a:pt x="95" y="20984"/>
                    </a:cubicBezTo>
                    <a:lnTo>
                      <a:pt x="20728" y="131"/>
                    </a:lnTo>
                    <a:cubicBezTo>
                      <a:pt x="20877" y="-20"/>
                      <a:pt x="21149" y="-44"/>
                      <a:pt x="21333" y="78"/>
                    </a:cubicBezTo>
                    <a:cubicBezTo>
                      <a:pt x="21518" y="200"/>
                      <a:pt x="21546" y="422"/>
                      <a:pt x="21397" y="572"/>
                    </a:cubicBezTo>
                    <a:lnTo>
                      <a:pt x="764" y="21425"/>
                    </a:lnTo>
                    <a:cubicBezTo>
                      <a:pt x="679" y="21511"/>
                      <a:pt x="554" y="21556"/>
                      <a:pt x="429" y="21556"/>
                    </a:cubicBezTo>
                    <a:close/>
                    <a:moveTo>
                      <a:pt x="429" y="21556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cs typeface="阿里巴巴普惠体 2.0 55 Regular" panose="00020600040101010101" charset="-122"/>
                </a:endParaRPr>
              </a:p>
            </p:txBody>
          </p:sp>
          <p:sp>
            <p:nvSpPr>
              <p:cNvPr id="87" name="AutoShape 89"/>
              <p:cNvSpPr/>
              <p:nvPr/>
            </p:nvSpPr>
            <p:spPr bwMode="auto">
              <a:xfrm>
                <a:off x="8188780" y="3186743"/>
                <a:ext cx="453104" cy="213695"/>
              </a:xfrm>
              <a:custGeom>
                <a:avLst/>
                <a:gdLst/>
                <a:ahLst/>
                <a:cxnLst/>
                <a:rect l="0" t="0" r="r" b="b"/>
                <a:pathLst>
                  <a:path w="21459" h="21452">
                    <a:moveTo>
                      <a:pt x="20947" y="21452"/>
                    </a:moveTo>
                    <a:cubicBezTo>
                      <a:pt x="20877" y="21452"/>
                      <a:pt x="20806" y="21422"/>
                      <a:pt x="20738" y="21358"/>
                    </a:cubicBezTo>
                    <a:lnTo>
                      <a:pt x="301" y="2052"/>
                    </a:lnTo>
                    <a:cubicBezTo>
                      <a:pt x="44" y="1808"/>
                      <a:pt x="-71" y="1173"/>
                      <a:pt x="45" y="633"/>
                    </a:cubicBezTo>
                    <a:cubicBezTo>
                      <a:pt x="160" y="93"/>
                      <a:pt x="464" y="-148"/>
                      <a:pt x="720" y="95"/>
                    </a:cubicBezTo>
                    <a:lnTo>
                      <a:pt x="21157" y="19401"/>
                    </a:lnTo>
                    <a:cubicBezTo>
                      <a:pt x="21414" y="19644"/>
                      <a:pt x="21529" y="20279"/>
                      <a:pt x="21413" y="20819"/>
                    </a:cubicBezTo>
                    <a:cubicBezTo>
                      <a:pt x="21328" y="21217"/>
                      <a:pt x="21142" y="21452"/>
                      <a:pt x="20947" y="21452"/>
                    </a:cubicBezTo>
                    <a:close/>
                    <a:moveTo>
                      <a:pt x="20947" y="21452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cs typeface="阿里巴巴普惠体 2.0 55 Regular" panose="00020600040101010101" charset="-122"/>
                </a:endParaRPr>
              </a:p>
            </p:txBody>
          </p:sp>
          <p:sp>
            <p:nvSpPr>
              <p:cNvPr id="88" name="AutoShape 90"/>
              <p:cNvSpPr/>
              <p:nvPr/>
            </p:nvSpPr>
            <p:spPr bwMode="auto">
              <a:xfrm>
                <a:off x="8217155" y="3505955"/>
                <a:ext cx="422956" cy="284631"/>
              </a:xfrm>
              <a:custGeom>
                <a:avLst/>
                <a:gdLst/>
                <a:ahLst/>
                <a:cxnLst/>
                <a:rect l="0" t="0" r="r" b="b"/>
                <a:pathLst>
                  <a:path w="21453" h="21491">
                    <a:moveTo>
                      <a:pt x="528" y="21491"/>
                    </a:moveTo>
                    <a:cubicBezTo>
                      <a:pt x="356" y="21491"/>
                      <a:pt x="188" y="21366"/>
                      <a:pt x="87" y="21136"/>
                    </a:cubicBezTo>
                    <a:cubicBezTo>
                      <a:pt x="-73" y="20772"/>
                      <a:pt x="-5" y="20285"/>
                      <a:pt x="239" y="20047"/>
                    </a:cubicBezTo>
                    <a:lnTo>
                      <a:pt x="20637" y="128"/>
                    </a:lnTo>
                    <a:cubicBezTo>
                      <a:pt x="20881" y="-109"/>
                      <a:pt x="21208" y="-9"/>
                      <a:pt x="21367" y="355"/>
                    </a:cubicBezTo>
                    <a:cubicBezTo>
                      <a:pt x="21527" y="718"/>
                      <a:pt x="21459" y="1205"/>
                      <a:pt x="21215" y="1443"/>
                    </a:cubicBezTo>
                    <a:lnTo>
                      <a:pt x="817" y="21363"/>
                    </a:lnTo>
                    <a:cubicBezTo>
                      <a:pt x="728" y="21450"/>
                      <a:pt x="627" y="21491"/>
                      <a:pt x="528" y="21491"/>
                    </a:cubicBezTo>
                    <a:close/>
                    <a:moveTo>
                      <a:pt x="528" y="21491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cs typeface="阿里巴巴普惠体 2.0 55 Regular" panose="00020600040101010101" charset="-122"/>
                </a:endParaRPr>
              </a:p>
            </p:txBody>
          </p:sp>
          <p:sp>
            <p:nvSpPr>
              <p:cNvPr id="89" name="AutoShape 91"/>
              <p:cNvSpPr/>
              <p:nvPr/>
            </p:nvSpPr>
            <p:spPr bwMode="auto">
              <a:xfrm>
                <a:off x="5911734" y="4208223"/>
                <a:ext cx="794484" cy="524927"/>
              </a:xfrm>
              <a:custGeom>
                <a:avLst/>
                <a:gdLst/>
                <a:ahLst/>
                <a:cxnLst/>
                <a:rect l="0" t="0" r="r" b="b"/>
                <a:pathLst>
                  <a:path w="21520" h="21539">
                    <a:moveTo>
                      <a:pt x="21231" y="21539"/>
                    </a:moveTo>
                    <a:cubicBezTo>
                      <a:pt x="21177" y="21539"/>
                      <a:pt x="21123" y="21516"/>
                      <a:pt x="21074" y="21468"/>
                    </a:cubicBezTo>
                    <a:lnTo>
                      <a:pt x="131" y="803"/>
                    </a:lnTo>
                    <a:cubicBezTo>
                      <a:pt x="-2" y="671"/>
                      <a:pt x="-40" y="400"/>
                      <a:pt x="47" y="199"/>
                    </a:cubicBezTo>
                    <a:cubicBezTo>
                      <a:pt x="134" y="-3"/>
                      <a:pt x="312" y="-61"/>
                      <a:pt x="446" y="71"/>
                    </a:cubicBezTo>
                    <a:lnTo>
                      <a:pt x="21389" y="20737"/>
                    </a:lnTo>
                    <a:cubicBezTo>
                      <a:pt x="21522" y="20868"/>
                      <a:pt x="21560" y="21139"/>
                      <a:pt x="21473" y="21341"/>
                    </a:cubicBezTo>
                    <a:cubicBezTo>
                      <a:pt x="21418" y="21469"/>
                      <a:pt x="21325" y="21539"/>
                      <a:pt x="21231" y="21539"/>
                    </a:cubicBezTo>
                    <a:close/>
                    <a:moveTo>
                      <a:pt x="21231" y="21539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cs typeface="阿里巴巴普惠体 2.0 55 Regular" panose="00020600040101010101" charset="-122"/>
                </a:endParaRPr>
              </a:p>
            </p:txBody>
          </p:sp>
          <p:sp>
            <p:nvSpPr>
              <p:cNvPr id="90" name="AutoShape 93"/>
              <p:cNvSpPr/>
              <p:nvPr/>
            </p:nvSpPr>
            <p:spPr bwMode="auto">
              <a:xfrm>
                <a:off x="6394099" y="335115"/>
                <a:ext cx="113498" cy="113498"/>
              </a:xfrm>
              <a:custGeom>
                <a:avLst/>
                <a:gdLst/>
                <a:ahLst/>
                <a:cxnLst/>
                <a:rect l="0" t="0" r="r" b="b"/>
                <a:pathLst>
                  <a:path w="21598" h="21598">
                    <a:moveTo>
                      <a:pt x="21598" y="10799"/>
                    </a:moveTo>
                    <a:cubicBezTo>
                      <a:pt x="21599" y="9385"/>
                      <a:pt x="21318" y="7972"/>
                      <a:pt x="20776" y="6666"/>
                    </a:cubicBezTo>
                    <a:cubicBezTo>
                      <a:pt x="20236" y="5360"/>
                      <a:pt x="19435" y="4162"/>
                      <a:pt x="18435" y="3163"/>
                    </a:cubicBezTo>
                    <a:cubicBezTo>
                      <a:pt x="17436" y="2163"/>
                      <a:pt x="16238" y="1362"/>
                      <a:pt x="14932" y="822"/>
                    </a:cubicBezTo>
                    <a:cubicBezTo>
                      <a:pt x="13626" y="280"/>
                      <a:pt x="12213" y="-1"/>
                      <a:pt x="10799" y="0"/>
                    </a:cubicBezTo>
                    <a:cubicBezTo>
                      <a:pt x="9385" y="-1"/>
                      <a:pt x="7972" y="280"/>
                      <a:pt x="6666" y="822"/>
                    </a:cubicBezTo>
                    <a:cubicBezTo>
                      <a:pt x="5360" y="1362"/>
                      <a:pt x="4162" y="2163"/>
                      <a:pt x="3163" y="3163"/>
                    </a:cubicBezTo>
                    <a:cubicBezTo>
                      <a:pt x="2163" y="4162"/>
                      <a:pt x="1362" y="5360"/>
                      <a:pt x="822" y="6666"/>
                    </a:cubicBezTo>
                    <a:cubicBezTo>
                      <a:pt x="280" y="7972"/>
                      <a:pt x="-1" y="9385"/>
                      <a:pt x="0" y="10799"/>
                    </a:cubicBezTo>
                    <a:cubicBezTo>
                      <a:pt x="-1" y="12213"/>
                      <a:pt x="280" y="13626"/>
                      <a:pt x="822" y="14932"/>
                    </a:cubicBezTo>
                    <a:cubicBezTo>
                      <a:pt x="1362" y="16238"/>
                      <a:pt x="2163" y="17436"/>
                      <a:pt x="3163" y="18435"/>
                    </a:cubicBezTo>
                    <a:cubicBezTo>
                      <a:pt x="4162" y="19435"/>
                      <a:pt x="5360" y="20236"/>
                      <a:pt x="6666" y="20776"/>
                    </a:cubicBezTo>
                    <a:cubicBezTo>
                      <a:pt x="7972" y="21318"/>
                      <a:pt x="9385" y="21599"/>
                      <a:pt x="10799" y="21598"/>
                    </a:cubicBezTo>
                    <a:cubicBezTo>
                      <a:pt x="12213" y="21599"/>
                      <a:pt x="13626" y="21318"/>
                      <a:pt x="14932" y="20776"/>
                    </a:cubicBezTo>
                    <a:cubicBezTo>
                      <a:pt x="16238" y="20236"/>
                      <a:pt x="17436" y="19435"/>
                      <a:pt x="18435" y="18435"/>
                    </a:cubicBezTo>
                    <a:cubicBezTo>
                      <a:pt x="19435" y="17436"/>
                      <a:pt x="20236" y="16238"/>
                      <a:pt x="20776" y="14932"/>
                    </a:cubicBezTo>
                    <a:cubicBezTo>
                      <a:pt x="21318" y="13626"/>
                      <a:pt x="21599" y="12213"/>
                      <a:pt x="21598" y="10799"/>
                    </a:cubicBezTo>
                    <a:close/>
                    <a:moveTo>
                      <a:pt x="21598" y="10799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cs typeface="阿里巴巴普惠体 2.0 55 Regular" panose="00020600040101010101" charset="-122"/>
                </a:endParaRPr>
              </a:p>
            </p:txBody>
          </p:sp>
          <p:sp>
            <p:nvSpPr>
              <p:cNvPr id="91" name="AutoShape 95"/>
              <p:cNvSpPr/>
              <p:nvPr/>
            </p:nvSpPr>
            <p:spPr bwMode="auto">
              <a:xfrm>
                <a:off x="3882962" y="5002706"/>
                <a:ext cx="113498" cy="113498"/>
              </a:xfrm>
              <a:custGeom>
                <a:avLst/>
                <a:gdLst/>
                <a:ahLst/>
                <a:cxnLst/>
                <a:rect l="0" t="0" r="r" b="b"/>
                <a:pathLst>
                  <a:path w="21598" h="21598">
                    <a:moveTo>
                      <a:pt x="21598" y="10799"/>
                    </a:moveTo>
                    <a:cubicBezTo>
                      <a:pt x="21599" y="9385"/>
                      <a:pt x="21318" y="7972"/>
                      <a:pt x="20776" y="6666"/>
                    </a:cubicBezTo>
                    <a:cubicBezTo>
                      <a:pt x="20236" y="5360"/>
                      <a:pt x="19435" y="4162"/>
                      <a:pt x="18435" y="3163"/>
                    </a:cubicBezTo>
                    <a:cubicBezTo>
                      <a:pt x="17436" y="2163"/>
                      <a:pt x="16238" y="1362"/>
                      <a:pt x="14932" y="822"/>
                    </a:cubicBezTo>
                    <a:cubicBezTo>
                      <a:pt x="13626" y="280"/>
                      <a:pt x="12213" y="-1"/>
                      <a:pt x="10799" y="0"/>
                    </a:cubicBezTo>
                    <a:cubicBezTo>
                      <a:pt x="9385" y="-1"/>
                      <a:pt x="7972" y="280"/>
                      <a:pt x="6666" y="822"/>
                    </a:cubicBezTo>
                    <a:cubicBezTo>
                      <a:pt x="5360" y="1362"/>
                      <a:pt x="4162" y="2163"/>
                      <a:pt x="3163" y="3163"/>
                    </a:cubicBezTo>
                    <a:cubicBezTo>
                      <a:pt x="2163" y="4162"/>
                      <a:pt x="1362" y="5360"/>
                      <a:pt x="822" y="6666"/>
                    </a:cubicBezTo>
                    <a:cubicBezTo>
                      <a:pt x="280" y="7972"/>
                      <a:pt x="-1" y="9385"/>
                      <a:pt x="0" y="10799"/>
                    </a:cubicBezTo>
                    <a:cubicBezTo>
                      <a:pt x="-1" y="12213"/>
                      <a:pt x="280" y="13626"/>
                      <a:pt x="822" y="14932"/>
                    </a:cubicBezTo>
                    <a:cubicBezTo>
                      <a:pt x="1362" y="16238"/>
                      <a:pt x="2163" y="17436"/>
                      <a:pt x="3163" y="18435"/>
                    </a:cubicBezTo>
                    <a:cubicBezTo>
                      <a:pt x="4162" y="19435"/>
                      <a:pt x="5360" y="20236"/>
                      <a:pt x="6666" y="20776"/>
                    </a:cubicBezTo>
                    <a:cubicBezTo>
                      <a:pt x="7972" y="21318"/>
                      <a:pt x="9385" y="21599"/>
                      <a:pt x="10799" y="21598"/>
                    </a:cubicBezTo>
                    <a:cubicBezTo>
                      <a:pt x="12213" y="21599"/>
                      <a:pt x="13626" y="21318"/>
                      <a:pt x="14932" y="20776"/>
                    </a:cubicBezTo>
                    <a:cubicBezTo>
                      <a:pt x="16238" y="20236"/>
                      <a:pt x="17436" y="19435"/>
                      <a:pt x="18435" y="18435"/>
                    </a:cubicBezTo>
                    <a:cubicBezTo>
                      <a:pt x="19435" y="17436"/>
                      <a:pt x="20236" y="16238"/>
                      <a:pt x="20776" y="14932"/>
                    </a:cubicBezTo>
                    <a:cubicBezTo>
                      <a:pt x="21318" y="13626"/>
                      <a:pt x="21599" y="12213"/>
                      <a:pt x="21598" y="10799"/>
                    </a:cubicBezTo>
                    <a:close/>
                    <a:moveTo>
                      <a:pt x="21598" y="10799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cs typeface="阿里巴巴普惠体 2.0 55 Regular" panose="00020600040101010101" charset="-122"/>
                </a:endParaRPr>
              </a:p>
            </p:txBody>
          </p:sp>
          <p:sp>
            <p:nvSpPr>
              <p:cNvPr id="92" name="AutoShape 100"/>
              <p:cNvSpPr/>
              <p:nvPr/>
            </p:nvSpPr>
            <p:spPr bwMode="auto">
              <a:xfrm>
                <a:off x="8791737" y="3825168"/>
                <a:ext cx="113498" cy="113498"/>
              </a:xfrm>
              <a:custGeom>
                <a:avLst/>
                <a:gdLst/>
                <a:ahLst/>
                <a:cxnLst/>
                <a:rect l="0" t="0" r="r" b="b"/>
                <a:pathLst>
                  <a:path w="21598" h="21598">
                    <a:moveTo>
                      <a:pt x="21598" y="10799"/>
                    </a:moveTo>
                    <a:cubicBezTo>
                      <a:pt x="21599" y="9385"/>
                      <a:pt x="21318" y="7972"/>
                      <a:pt x="20776" y="6666"/>
                    </a:cubicBezTo>
                    <a:cubicBezTo>
                      <a:pt x="20236" y="5360"/>
                      <a:pt x="19435" y="4162"/>
                      <a:pt x="18435" y="3163"/>
                    </a:cubicBezTo>
                    <a:cubicBezTo>
                      <a:pt x="17436" y="2163"/>
                      <a:pt x="16238" y="1362"/>
                      <a:pt x="14932" y="822"/>
                    </a:cubicBezTo>
                    <a:cubicBezTo>
                      <a:pt x="13626" y="280"/>
                      <a:pt x="12213" y="-1"/>
                      <a:pt x="10799" y="0"/>
                    </a:cubicBezTo>
                    <a:cubicBezTo>
                      <a:pt x="9385" y="-1"/>
                      <a:pt x="7972" y="280"/>
                      <a:pt x="6666" y="822"/>
                    </a:cubicBezTo>
                    <a:cubicBezTo>
                      <a:pt x="5360" y="1362"/>
                      <a:pt x="4162" y="2163"/>
                      <a:pt x="3163" y="3163"/>
                    </a:cubicBezTo>
                    <a:cubicBezTo>
                      <a:pt x="2163" y="4162"/>
                      <a:pt x="1362" y="5360"/>
                      <a:pt x="822" y="6666"/>
                    </a:cubicBezTo>
                    <a:cubicBezTo>
                      <a:pt x="280" y="7972"/>
                      <a:pt x="-1" y="9385"/>
                      <a:pt x="0" y="10799"/>
                    </a:cubicBezTo>
                    <a:cubicBezTo>
                      <a:pt x="-1" y="12213"/>
                      <a:pt x="280" y="13626"/>
                      <a:pt x="822" y="14932"/>
                    </a:cubicBezTo>
                    <a:cubicBezTo>
                      <a:pt x="1362" y="16238"/>
                      <a:pt x="2163" y="17436"/>
                      <a:pt x="3163" y="18435"/>
                    </a:cubicBezTo>
                    <a:cubicBezTo>
                      <a:pt x="4162" y="19435"/>
                      <a:pt x="5360" y="20236"/>
                      <a:pt x="6666" y="20776"/>
                    </a:cubicBezTo>
                    <a:cubicBezTo>
                      <a:pt x="7972" y="21318"/>
                      <a:pt x="9385" y="21599"/>
                      <a:pt x="10799" y="21598"/>
                    </a:cubicBezTo>
                    <a:cubicBezTo>
                      <a:pt x="12213" y="21599"/>
                      <a:pt x="13626" y="21318"/>
                      <a:pt x="14932" y="20776"/>
                    </a:cubicBezTo>
                    <a:cubicBezTo>
                      <a:pt x="16238" y="20236"/>
                      <a:pt x="17436" y="19435"/>
                      <a:pt x="18435" y="18435"/>
                    </a:cubicBezTo>
                    <a:cubicBezTo>
                      <a:pt x="19435" y="17436"/>
                      <a:pt x="20236" y="16238"/>
                      <a:pt x="20776" y="14932"/>
                    </a:cubicBezTo>
                    <a:cubicBezTo>
                      <a:pt x="21318" y="13626"/>
                      <a:pt x="21599" y="12213"/>
                      <a:pt x="21598" y="10799"/>
                    </a:cubicBezTo>
                    <a:close/>
                    <a:moveTo>
                      <a:pt x="21598" y="10799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cs typeface="阿里巴巴普惠体 2.0 55 Regular" panose="00020600040101010101" charset="-122"/>
                </a:endParaRPr>
              </a:p>
            </p:txBody>
          </p:sp>
          <p:sp>
            <p:nvSpPr>
              <p:cNvPr id="93" name="AutoShape 101"/>
              <p:cNvSpPr/>
              <p:nvPr/>
            </p:nvSpPr>
            <p:spPr bwMode="auto">
              <a:xfrm>
                <a:off x="8614397" y="4832459"/>
                <a:ext cx="113498" cy="113498"/>
              </a:xfrm>
              <a:custGeom>
                <a:avLst/>
                <a:gdLst/>
                <a:ahLst/>
                <a:cxnLst/>
                <a:rect l="0" t="0" r="r" b="b"/>
                <a:pathLst>
                  <a:path w="21598" h="21598">
                    <a:moveTo>
                      <a:pt x="21598" y="10799"/>
                    </a:moveTo>
                    <a:cubicBezTo>
                      <a:pt x="21599" y="9385"/>
                      <a:pt x="21318" y="7972"/>
                      <a:pt x="20776" y="6666"/>
                    </a:cubicBezTo>
                    <a:cubicBezTo>
                      <a:pt x="20236" y="5360"/>
                      <a:pt x="19435" y="4162"/>
                      <a:pt x="18435" y="3163"/>
                    </a:cubicBezTo>
                    <a:cubicBezTo>
                      <a:pt x="17436" y="2163"/>
                      <a:pt x="16238" y="1362"/>
                      <a:pt x="14932" y="822"/>
                    </a:cubicBezTo>
                    <a:cubicBezTo>
                      <a:pt x="13626" y="280"/>
                      <a:pt x="12213" y="-1"/>
                      <a:pt x="10799" y="0"/>
                    </a:cubicBezTo>
                    <a:cubicBezTo>
                      <a:pt x="9385" y="-1"/>
                      <a:pt x="7972" y="280"/>
                      <a:pt x="6666" y="822"/>
                    </a:cubicBezTo>
                    <a:cubicBezTo>
                      <a:pt x="5360" y="1362"/>
                      <a:pt x="4162" y="2163"/>
                      <a:pt x="3163" y="3163"/>
                    </a:cubicBezTo>
                    <a:cubicBezTo>
                      <a:pt x="2163" y="4162"/>
                      <a:pt x="1362" y="5360"/>
                      <a:pt x="822" y="6666"/>
                    </a:cubicBezTo>
                    <a:cubicBezTo>
                      <a:pt x="280" y="7972"/>
                      <a:pt x="-1" y="9385"/>
                      <a:pt x="0" y="10799"/>
                    </a:cubicBezTo>
                    <a:cubicBezTo>
                      <a:pt x="-1" y="12213"/>
                      <a:pt x="280" y="13626"/>
                      <a:pt x="822" y="14932"/>
                    </a:cubicBezTo>
                    <a:cubicBezTo>
                      <a:pt x="1362" y="16238"/>
                      <a:pt x="2163" y="17436"/>
                      <a:pt x="3163" y="18435"/>
                    </a:cubicBezTo>
                    <a:cubicBezTo>
                      <a:pt x="4162" y="19435"/>
                      <a:pt x="5360" y="20236"/>
                      <a:pt x="6666" y="20776"/>
                    </a:cubicBezTo>
                    <a:cubicBezTo>
                      <a:pt x="7972" y="21318"/>
                      <a:pt x="9385" y="21599"/>
                      <a:pt x="10799" y="21598"/>
                    </a:cubicBezTo>
                    <a:cubicBezTo>
                      <a:pt x="12213" y="21599"/>
                      <a:pt x="13626" y="21318"/>
                      <a:pt x="14932" y="20776"/>
                    </a:cubicBezTo>
                    <a:cubicBezTo>
                      <a:pt x="16238" y="20236"/>
                      <a:pt x="17436" y="19435"/>
                      <a:pt x="18435" y="18435"/>
                    </a:cubicBezTo>
                    <a:cubicBezTo>
                      <a:pt x="19435" y="17436"/>
                      <a:pt x="20236" y="16238"/>
                      <a:pt x="20776" y="14932"/>
                    </a:cubicBezTo>
                    <a:cubicBezTo>
                      <a:pt x="21318" y="13626"/>
                      <a:pt x="21599" y="12213"/>
                      <a:pt x="21598" y="10799"/>
                    </a:cubicBezTo>
                    <a:close/>
                    <a:moveTo>
                      <a:pt x="21598" y="10799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cs typeface="阿里巴巴普惠体 2.0 55 Regular" panose="00020600040101010101" charset="-122"/>
                </a:endParaRPr>
              </a:p>
            </p:txBody>
          </p:sp>
          <p:sp>
            <p:nvSpPr>
              <p:cNvPr id="94" name="AutoShape 102"/>
              <p:cNvSpPr/>
              <p:nvPr/>
            </p:nvSpPr>
            <p:spPr bwMode="auto">
              <a:xfrm>
                <a:off x="8238435" y="1108317"/>
                <a:ext cx="113498" cy="113498"/>
              </a:xfrm>
              <a:custGeom>
                <a:avLst/>
                <a:gdLst/>
                <a:ahLst/>
                <a:cxnLst/>
                <a:rect l="0" t="0" r="r" b="b"/>
                <a:pathLst>
                  <a:path w="21598" h="21598">
                    <a:moveTo>
                      <a:pt x="21598" y="10799"/>
                    </a:moveTo>
                    <a:cubicBezTo>
                      <a:pt x="21599" y="9385"/>
                      <a:pt x="21318" y="7972"/>
                      <a:pt x="20776" y="6666"/>
                    </a:cubicBezTo>
                    <a:cubicBezTo>
                      <a:pt x="20236" y="5360"/>
                      <a:pt x="19435" y="4162"/>
                      <a:pt x="18435" y="3163"/>
                    </a:cubicBezTo>
                    <a:cubicBezTo>
                      <a:pt x="17436" y="2163"/>
                      <a:pt x="16238" y="1362"/>
                      <a:pt x="14932" y="822"/>
                    </a:cubicBezTo>
                    <a:cubicBezTo>
                      <a:pt x="13626" y="280"/>
                      <a:pt x="12213" y="-1"/>
                      <a:pt x="10799" y="0"/>
                    </a:cubicBezTo>
                    <a:cubicBezTo>
                      <a:pt x="9385" y="-1"/>
                      <a:pt x="7972" y="280"/>
                      <a:pt x="6666" y="822"/>
                    </a:cubicBezTo>
                    <a:cubicBezTo>
                      <a:pt x="5360" y="1362"/>
                      <a:pt x="4162" y="2163"/>
                      <a:pt x="3163" y="3163"/>
                    </a:cubicBezTo>
                    <a:cubicBezTo>
                      <a:pt x="2163" y="4162"/>
                      <a:pt x="1362" y="5360"/>
                      <a:pt x="822" y="6666"/>
                    </a:cubicBezTo>
                    <a:cubicBezTo>
                      <a:pt x="280" y="7972"/>
                      <a:pt x="-1" y="9385"/>
                      <a:pt x="0" y="10799"/>
                    </a:cubicBezTo>
                    <a:cubicBezTo>
                      <a:pt x="-1" y="12213"/>
                      <a:pt x="280" y="13626"/>
                      <a:pt x="822" y="14932"/>
                    </a:cubicBezTo>
                    <a:cubicBezTo>
                      <a:pt x="1362" y="16238"/>
                      <a:pt x="2163" y="17436"/>
                      <a:pt x="3163" y="18435"/>
                    </a:cubicBezTo>
                    <a:cubicBezTo>
                      <a:pt x="4162" y="19435"/>
                      <a:pt x="5360" y="20236"/>
                      <a:pt x="6666" y="20776"/>
                    </a:cubicBezTo>
                    <a:cubicBezTo>
                      <a:pt x="7972" y="21318"/>
                      <a:pt x="9385" y="21599"/>
                      <a:pt x="10799" y="21598"/>
                    </a:cubicBezTo>
                    <a:cubicBezTo>
                      <a:pt x="12213" y="21599"/>
                      <a:pt x="13626" y="21318"/>
                      <a:pt x="14932" y="20776"/>
                    </a:cubicBezTo>
                    <a:cubicBezTo>
                      <a:pt x="16238" y="20236"/>
                      <a:pt x="17436" y="19435"/>
                      <a:pt x="18435" y="18435"/>
                    </a:cubicBezTo>
                    <a:cubicBezTo>
                      <a:pt x="19435" y="17436"/>
                      <a:pt x="20236" y="16238"/>
                      <a:pt x="20776" y="14932"/>
                    </a:cubicBezTo>
                    <a:cubicBezTo>
                      <a:pt x="21318" y="13626"/>
                      <a:pt x="21599" y="12213"/>
                      <a:pt x="21598" y="10799"/>
                    </a:cubicBezTo>
                    <a:close/>
                    <a:moveTo>
                      <a:pt x="21598" y="10799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cs typeface="阿里巴巴普惠体 2.0 55 Regular" panose="00020600040101010101" charset="-122"/>
                </a:endParaRPr>
              </a:p>
            </p:txBody>
          </p:sp>
          <p:sp>
            <p:nvSpPr>
              <p:cNvPr id="95" name="AutoShape 103"/>
              <p:cNvSpPr/>
              <p:nvPr/>
            </p:nvSpPr>
            <p:spPr bwMode="auto">
              <a:xfrm>
                <a:off x="8869766" y="129399"/>
                <a:ext cx="113498" cy="113498"/>
              </a:xfrm>
              <a:custGeom>
                <a:avLst/>
                <a:gdLst/>
                <a:ahLst/>
                <a:cxnLst/>
                <a:rect l="0" t="0" r="r" b="b"/>
                <a:pathLst>
                  <a:path w="21598" h="21598">
                    <a:moveTo>
                      <a:pt x="21598" y="10799"/>
                    </a:moveTo>
                    <a:cubicBezTo>
                      <a:pt x="21599" y="9385"/>
                      <a:pt x="21318" y="7972"/>
                      <a:pt x="20776" y="6666"/>
                    </a:cubicBezTo>
                    <a:cubicBezTo>
                      <a:pt x="20236" y="5360"/>
                      <a:pt x="19435" y="4162"/>
                      <a:pt x="18435" y="3163"/>
                    </a:cubicBezTo>
                    <a:cubicBezTo>
                      <a:pt x="17436" y="2163"/>
                      <a:pt x="16238" y="1362"/>
                      <a:pt x="14932" y="822"/>
                    </a:cubicBezTo>
                    <a:cubicBezTo>
                      <a:pt x="13626" y="280"/>
                      <a:pt x="12213" y="-1"/>
                      <a:pt x="10799" y="0"/>
                    </a:cubicBezTo>
                    <a:cubicBezTo>
                      <a:pt x="9385" y="-1"/>
                      <a:pt x="7972" y="280"/>
                      <a:pt x="6666" y="822"/>
                    </a:cubicBezTo>
                    <a:cubicBezTo>
                      <a:pt x="5360" y="1362"/>
                      <a:pt x="4162" y="2163"/>
                      <a:pt x="3163" y="3163"/>
                    </a:cubicBezTo>
                    <a:cubicBezTo>
                      <a:pt x="2163" y="4162"/>
                      <a:pt x="1362" y="5360"/>
                      <a:pt x="822" y="6666"/>
                    </a:cubicBezTo>
                    <a:cubicBezTo>
                      <a:pt x="280" y="7972"/>
                      <a:pt x="-1" y="9385"/>
                      <a:pt x="0" y="10799"/>
                    </a:cubicBezTo>
                    <a:cubicBezTo>
                      <a:pt x="-1" y="12213"/>
                      <a:pt x="280" y="13626"/>
                      <a:pt x="822" y="14932"/>
                    </a:cubicBezTo>
                    <a:cubicBezTo>
                      <a:pt x="1362" y="16238"/>
                      <a:pt x="2163" y="17436"/>
                      <a:pt x="3163" y="18435"/>
                    </a:cubicBezTo>
                    <a:cubicBezTo>
                      <a:pt x="4162" y="19435"/>
                      <a:pt x="5360" y="20236"/>
                      <a:pt x="6666" y="20776"/>
                    </a:cubicBezTo>
                    <a:cubicBezTo>
                      <a:pt x="7972" y="21318"/>
                      <a:pt x="9385" y="21599"/>
                      <a:pt x="10799" y="21598"/>
                    </a:cubicBezTo>
                    <a:cubicBezTo>
                      <a:pt x="12213" y="21599"/>
                      <a:pt x="13626" y="21318"/>
                      <a:pt x="14932" y="20776"/>
                    </a:cubicBezTo>
                    <a:cubicBezTo>
                      <a:pt x="16238" y="20236"/>
                      <a:pt x="17436" y="19435"/>
                      <a:pt x="18435" y="18435"/>
                    </a:cubicBezTo>
                    <a:cubicBezTo>
                      <a:pt x="19435" y="17436"/>
                      <a:pt x="20236" y="16238"/>
                      <a:pt x="20776" y="14932"/>
                    </a:cubicBezTo>
                    <a:cubicBezTo>
                      <a:pt x="21318" y="13626"/>
                      <a:pt x="21599" y="12213"/>
                      <a:pt x="21598" y="10799"/>
                    </a:cubicBezTo>
                    <a:close/>
                    <a:moveTo>
                      <a:pt x="21598" y="10799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cs typeface="阿里巴巴普惠体 2.0 55 Regular" panose="00020600040101010101" charset="-122"/>
                </a:endParaRPr>
              </a:p>
            </p:txBody>
          </p:sp>
          <p:sp>
            <p:nvSpPr>
              <p:cNvPr id="96" name="AutoShape 104"/>
              <p:cNvSpPr/>
              <p:nvPr/>
            </p:nvSpPr>
            <p:spPr bwMode="auto">
              <a:xfrm>
                <a:off x="8359026" y="186149"/>
                <a:ext cx="572809" cy="267784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21381" y="0"/>
                    </a:moveTo>
                    <a:lnTo>
                      <a:pt x="21600" y="1042"/>
                    </a:lnTo>
                    <a:lnTo>
                      <a:pt x="219" y="21600"/>
                    </a:lnTo>
                    <a:lnTo>
                      <a:pt x="0" y="20558"/>
                    </a:lnTo>
                    <a:close/>
                    <a:moveTo>
                      <a:pt x="21381" y="0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cs typeface="阿里巴巴普惠体 2.0 55 Regular" panose="00020600040101010101" charset="-122"/>
                </a:endParaRPr>
              </a:p>
            </p:txBody>
          </p:sp>
          <p:sp>
            <p:nvSpPr>
              <p:cNvPr id="97" name="AutoShape 105"/>
              <p:cNvSpPr/>
              <p:nvPr/>
            </p:nvSpPr>
            <p:spPr bwMode="auto">
              <a:xfrm>
                <a:off x="6897744" y="164868"/>
                <a:ext cx="126799" cy="337833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2284" y="0"/>
                    </a:moveTo>
                    <a:lnTo>
                      <a:pt x="21600" y="21308"/>
                    </a:lnTo>
                    <a:lnTo>
                      <a:pt x="19316" y="21600"/>
                    </a:lnTo>
                    <a:lnTo>
                      <a:pt x="0" y="292"/>
                    </a:lnTo>
                    <a:close/>
                    <a:moveTo>
                      <a:pt x="2284" y="0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cs typeface="阿里巴巴普惠体 2.0 55 Regular" panose="00020600040101010101" charset="-122"/>
                </a:endParaRPr>
              </a:p>
            </p:txBody>
          </p:sp>
          <p:sp>
            <p:nvSpPr>
              <p:cNvPr id="98" name="AutoShape 106"/>
              <p:cNvSpPr/>
              <p:nvPr/>
            </p:nvSpPr>
            <p:spPr bwMode="auto">
              <a:xfrm>
                <a:off x="6465034" y="420237"/>
                <a:ext cx="382168" cy="211035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374" y="0"/>
                    </a:moveTo>
                    <a:lnTo>
                      <a:pt x="21600" y="20317"/>
                    </a:lnTo>
                    <a:lnTo>
                      <a:pt x="21226" y="21600"/>
                    </a:lnTo>
                    <a:lnTo>
                      <a:pt x="0" y="1283"/>
                    </a:lnTo>
                    <a:close/>
                    <a:moveTo>
                      <a:pt x="374" y="0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cs typeface="阿里巴巴普惠体 2.0 55 Regular" panose="00020600040101010101" charset="-122"/>
                </a:endParaRPr>
              </a:p>
            </p:txBody>
          </p:sp>
          <p:sp>
            <p:nvSpPr>
              <p:cNvPr id="99" name="AutoShape 107"/>
              <p:cNvSpPr/>
              <p:nvPr/>
            </p:nvSpPr>
            <p:spPr bwMode="auto">
              <a:xfrm>
                <a:off x="5713112" y="1646545"/>
                <a:ext cx="126799" cy="422956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19274" y="0"/>
                    </a:moveTo>
                    <a:lnTo>
                      <a:pt x="21600" y="190"/>
                    </a:lnTo>
                    <a:lnTo>
                      <a:pt x="2326" y="21600"/>
                    </a:lnTo>
                    <a:lnTo>
                      <a:pt x="0" y="21410"/>
                    </a:lnTo>
                    <a:close/>
                    <a:moveTo>
                      <a:pt x="19274" y="0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cs typeface="阿里巴巴普惠体 2.0 55 Regular" panose="00020600040101010101" charset="-122"/>
                </a:endParaRPr>
              </a:p>
            </p:txBody>
          </p:sp>
          <p:sp>
            <p:nvSpPr>
              <p:cNvPr id="100" name="AutoShape 111"/>
              <p:cNvSpPr/>
              <p:nvPr/>
            </p:nvSpPr>
            <p:spPr bwMode="auto">
              <a:xfrm>
                <a:off x="4046115" y="4257877"/>
                <a:ext cx="237636" cy="250050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20664" y="21600"/>
                    </a:moveTo>
                    <a:lnTo>
                      <a:pt x="0" y="839"/>
                    </a:lnTo>
                    <a:lnTo>
                      <a:pt x="935" y="0"/>
                    </a:lnTo>
                    <a:lnTo>
                      <a:pt x="21600" y="20761"/>
                    </a:lnTo>
                    <a:close/>
                    <a:moveTo>
                      <a:pt x="20664" y="21600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cs typeface="阿里巴巴普惠体 2.0 55 Regular" panose="00020600040101010101" charset="-122"/>
                </a:endParaRPr>
              </a:p>
            </p:txBody>
          </p:sp>
          <p:sp>
            <p:nvSpPr>
              <p:cNvPr id="101" name="AutoShape 112"/>
              <p:cNvSpPr/>
              <p:nvPr/>
            </p:nvSpPr>
            <p:spPr bwMode="auto">
              <a:xfrm>
                <a:off x="3939711" y="4683493"/>
                <a:ext cx="313006" cy="386602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777" y="21600"/>
                    </a:moveTo>
                    <a:lnTo>
                      <a:pt x="0" y="21105"/>
                    </a:lnTo>
                    <a:lnTo>
                      <a:pt x="20823" y="0"/>
                    </a:lnTo>
                    <a:lnTo>
                      <a:pt x="21600" y="495"/>
                    </a:lnTo>
                    <a:close/>
                    <a:moveTo>
                      <a:pt x="777" y="21600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cs typeface="阿里巴巴普惠体 2.0 55 Regular" panose="00020600040101010101" charset="-122"/>
                </a:endParaRPr>
              </a:p>
            </p:txBody>
          </p:sp>
          <p:sp>
            <p:nvSpPr>
              <p:cNvPr id="102" name="AutoShape 113"/>
              <p:cNvSpPr/>
              <p:nvPr/>
            </p:nvSpPr>
            <p:spPr bwMode="auto">
              <a:xfrm>
                <a:off x="5755674" y="4307532"/>
                <a:ext cx="41675" cy="308572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14424" y="21600"/>
                    </a:moveTo>
                    <a:lnTo>
                      <a:pt x="0" y="101"/>
                    </a:lnTo>
                    <a:lnTo>
                      <a:pt x="7176" y="0"/>
                    </a:lnTo>
                    <a:lnTo>
                      <a:pt x="21600" y="21499"/>
                    </a:lnTo>
                    <a:close/>
                    <a:moveTo>
                      <a:pt x="14424" y="21600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cs typeface="阿里巴巴普惠体 2.0 55 Regular" panose="00020600040101010101" charset="-122"/>
                </a:endParaRPr>
              </a:p>
            </p:txBody>
          </p:sp>
          <p:sp>
            <p:nvSpPr>
              <p:cNvPr id="103" name="AutoShape 114"/>
              <p:cNvSpPr/>
              <p:nvPr/>
            </p:nvSpPr>
            <p:spPr bwMode="auto">
              <a:xfrm>
                <a:off x="7280799" y="4804085"/>
                <a:ext cx="250050" cy="209261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20821" y="0"/>
                    </a:moveTo>
                    <a:lnTo>
                      <a:pt x="21600" y="1128"/>
                    </a:lnTo>
                    <a:lnTo>
                      <a:pt x="779" y="21600"/>
                    </a:lnTo>
                    <a:lnTo>
                      <a:pt x="0" y="20472"/>
                    </a:lnTo>
                    <a:close/>
                    <a:moveTo>
                      <a:pt x="20821" y="0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cs typeface="阿里巴巴普惠体 2.0 55 Regular" panose="00020600040101010101" charset="-122"/>
                </a:endParaRPr>
              </a:p>
            </p:txBody>
          </p:sp>
          <p:sp>
            <p:nvSpPr>
              <p:cNvPr id="104" name="AutoShape 115"/>
              <p:cNvSpPr/>
              <p:nvPr/>
            </p:nvSpPr>
            <p:spPr bwMode="auto">
              <a:xfrm>
                <a:off x="8763362" y="3576891"/>
                <a:ext cx="91330" cy="307686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3235" y="0"/>
                    </a:moveTo>
                    <a:lnTo>
                      <a:pt x="21600" y="21354"/>
                    </a:lnTo>
                    <a:lnTo>
                      <a:pt x="18365" y="21600"/>
                    </a:lnTo>
                    <a:lnTo>
                      <a:pt x="0" y="246"/>
                    </a:lnTo>
                    <a:close/>
                    <a:moveTo>
                      <a:pt x="3235" y="0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cs typeface="阿里巴巴普惠体 2.0 55 Regular" panose="00020600040101010101" charset="-122"/>
                </a:endParaRPr>
              </a:p>
            </p:txBody>
          </p:sp>
          <p:sp>
            <p:nvSpPr>
              <p:cNvPr id="105" name="AutoShape 116"/>
              <p:cNvSpPr/>
              <p:nvPr/>
            </p:nvSpPr>
            <p:spPr bwMode="auto">
              <a:xfrm>
                <a:off x="8543460" y="4633838"/>
                <a:ext cx="140099" cy="261577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1953" y="0"/>
                    </a:moveTo>
                    <a:lnTo>
                      <a:pt x="21600" y="21076"/>
                    </a:lnTo>
                    <a:lnTo>
                      <a:pt x="19647" y="21600"/>
                    </a:lnTo>
                    <a:lnTo>
                      <a:pt x="0" y="524"/>
                    </a:lnTo>
                    <a:close/>
                    <a:moveTo>
                      <a:pt x="1953" y="0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cs typeface="阿里巴巴普惠体 2.0 55 Regular" panose="00020600040101010101" charset="-122"/>
                </a:endParaRPr>
              </a:p>
            </p:txBody>
          </p:sp>
          <p:sp>
            <p:nvSpPr>
              <p:cNvPr id="106" name="AutoShape 117"/>
              <p:cNvSpPr/>
              <p:nvPr/>
            </p:nvSpPr>
            <p:spPr bwMode="auto">
              <a:xfrm>
                <a:off x="7819913" y="2094327"/>
                <a:ext cx="161380" cy="345812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1734" y="0"/>
                    </a:moveTo>
                    <a:lnTo>
                      <a:pt x="21600" y="21245"/>
                    </a:lnTo>
                    <a:lnTo>
                      <a:pt x="19866" y="21600"/>
                    </a:lnTo>
                    <a:lnTo>
                      <a:pt x="0" y="355"/>
                    </a:lnTo>
                    <a:close/>
                    <a:moveTo>
                      <a:pt x="1734" y="0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cs typeface="阿里巴巴普惠体 2.0 55 Regular" panose="00020600040101010101" charset="-122"/>
                </a:endParaRPr>
              </a:p>
            </p:txBody>
          </p:sp>
          <p:sp>
            <p:nvSpPr>
              <p:cNvPr id="107" name="AutoShape 118"/>
              <p:cNvSpPr/>
              <p:nvPr/>
            </p:nvSpPr>
            <p:spPr bwMode="auto">
              <a:xfrm>
                <a:off x="7869568" y="1165066"/>
                <a:ext cx="435370" cy="484139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21076" y="0"/>
                    </a:moveTo>
                    <a:lnTo>
                      <a:pt x="21600" y="422"/>
                    </a:lnTo>
                    <a:lnTo>
                      <a:pt x="524" y="21600"/>
                    </a:lnTo>
                    <a:lnTo>
                      <a:pt x="0" y="21178"/>
                    </a:lnTo>
                    <a:close/>
                    <a:moveTo>
                      <a:pt x="21076" y="0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cs typeface="阿里巴巴普惠体 2.0 55 Regular" panose="00020600040101010101" charset="-122"/>
                </a:endParaRPr>
              </a:p>
            </p:txBody>
          </p:sp>
          <p:sp>
            <p:nvSpPr>
              <p:cNvPr id="108" name="AutoShape 119"/>
              <p:cNvSpPr/>
              <p:nvPr/>
            </p:nvSpPr>
            <p:spPr bwMode="auto">
              <a:xfrm>
                <a:off x="7201883" y="1037381"/>
                <a:ext cx="345812" cy="581676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767" y="0"/>
                    </a:moveTo>
                    <a:lnTo>
                      <a:pt x="21600" y="21335"/>
                    </a:lnTo>
                    <a:lnTo>
                      <a:pt x="20833" y="21600"/>
                    </a:lnTo>
                    <a:lnTo>
                      <a:pt x="0" y="265"/>
                    </a:lnTo>
                    <a:close/>
                    <a:moveTo>
                      <a:pt x="767" y="0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cs typeface="阿里巴巴普惠体 2.0 55 Regular" panose="00020600040101010101" charset="-122"/>
                </a:endParaRPr>
              </a:p>
            </p:txBody>
          </p:sp>
          <p:sp>
            <p:nvSpPr>
              <p:cNvPr id="109" name="AutoShape 120"/>
              <p:cNvSpPr/>
              <p:nvPr/>
            </p:nvSpPr>
            <p:spPr bwMode="auto">
              <a:xfrm>
                <a:off x="6791340" y="2633442"/>
                <a:ext cx="296158" cy="573695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925" y="0"/>
                    </a:moveTo>
                    <a:lnTo>
                      <a:pt x="21600" y="21361"/>
                    </a:lnTo>
                    <a:lnTo>
                      <a:pt x="20675" y="21600"/>
                    </a:lnTo>
                    <a:lnTo>
                      <a:pt x="0" y="239"/>
                    </a:lnTo>
                    <a:close/>
                    <a:moveTo>
                      <a:pt x="925" y="0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cs typeface="阿里巴巴普惠体 2.0 55 Regular" panose="00020600040101010101" charset="-122"/>
                </a:endParaRPr>
              </a:p>
            </p:txBody>
          </p:sp>
          <p:sp>
            <p:nvSpPr>
              <p:cNvPr id="110" name="AutoShape 122"/>
              <p:cNvSpPr/>
              <p:nvPr/>
            </p:nvSpPr>
            <p:spPr bwMode="auto">
              <a:xfrm>
                <a:off x="8188780" y="3030684"/>
                <a:ext cx="673006" cy="77143"/>
              </a:xfrm>
              <a:custGeom>
                <a:avLst/>
                <a:gdLst/>
                <a:ahLst/>
                <a:cxnLst/>
                <a:rect l="0" t="0" r="r" b="b"/>
                <a:pathLst>
                  <a:path w="21578" h="21510">
                    <a:moveTo>
                      <a:pt x="227" y="21510"/>
                    </a:moveTo>
                    <a:cubicBezTo>
                      <a:pt x="111" y="21510"/>
                      <a:pt x="13" y="20753"/>
                      <a:pt x="1" y="19744"/>
                    </a:cubicBezTo>
                    <a:cubicBezTo>
                      <a:pt x="-11" y="18668"/>
                      <a:pt x="81" y="17712"/>
                      <a:pt x="205" y="17609"/>
                    </a:cubicBezTo>
                    <a:lnTo>
                      <a:pt x="21329" y="8"/>
                    </a:lnTo>
                    <a:cubicBezTo>
                      <a:pt x="21456" y="-90"/>
                      <a:pt x="21565" y="690"/>
                      <a:pt x="21577" y="1764"/>
                    </a:cubicBezTo>
                    <a:cubicBezTo>
                      <a:pt x="21589" y="2840"/>
                      <a:pt x="21497" y="3796"/>
                      <a:pt x="21373" y="3899"/>
                    </a:cubicBezTo>
                    <a:lnTo>
                      <a:pt x="249" y="21500"/>
                    </a:lnTo>
                    <a:cubicBezTo>
                      <a:pt x="242" y="21506"/>
                      <a:pt x="234" y="21510"/>
                      <a:pt x="227" y="21510"/>
                    </a:cubicBezTo>
                    <a:close/>
                    <a:moveTo>
                      <a:pt x="227" y="21510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cs typeface="阿里巴巴普惠体 2.0 55 Regular" panose="00020600040101010101" charset="-122"/>
                </a:endParaRPr>
              </a:p>
            </p:txBody>
          </p:sp>
          <p:sp>
            <p:nvSpPr>
              <p:cNvPr id="111" name="AutoShape 123"/>
              <p:cNvSpPr/>
              <p:nvPr/>
            </p:nvSpPr>
            <p:spPr bwMode="auto">
              <a:xfrm>
                <a:off x="8798830" y="3108713"/>
                <a:ext cx="99310" cy="240296"/>
              </a:xfrm>
              <a:custGeom>
                <a:avLst/>
                <a:gdLst/>
                <a:ahLst/>
                <a:cxnLst/>
                <a:rect l="0" t="0" r="r" b="b"/>
                <a:pathLst>
                  <a:path w="21208" h="21519">
                    <a:moveTo>
                      <a:pt x="1516" y="21519"/>
                    </a:moveTo>
                    <a:cubicBezTo>
                      <a:pt x="1339" y="21519"/>
                      <a:pt x="1160" y="21506"/>
                      <a:pt x="983" y="21478"/>
                    </a:cubicBezTo>
                    <a:cubicBezTo>
                      <a:pt x="199" y="21356"/>
                      <a:pt x="-196" y="20991"/>
                      <a:pt x="96" y="20663"/>
                    </a:cubicBezTo>
                    <a:lnTo>
                      <a:pt x="18274" y="410"/>
                    </a:lnTo>
                    <a:cubicBezTo>
                      <a:pt x="18568" y="82"/>
                      <a:pt x="19442" y="-81"/>
                      <a:pt x="20225" y="40"/>
                    </a:cubicBezTo>
                    <a:cubicBezTo>
                      <a:pt x="21009" y="163"/>
                      <a:pt x="21404" y="528"/>
                      <a:pt x="21112" y="855"/>
                    </a:cubicBezTo>
                    <a:lnTo>
                      <a:pt x="2934" y="21108"/>
                    </a:lnTo>
                    <a:cubicBezTo>
                      <a:pt x="2706" y="21363"/>
                      <a:pt x="2128" y="21519"/>
                      <a:pt x="1516" y="21519"/>
                    </a:cubicBezTo>
                    <a:close/>
                    <a:moveTo>
                      <a:pt x="1516" y="21519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cs typeface="阿里巴巴普惠体 2.0 55 Regular" panose="00020600040101010101" charset="-122"/>
                </a:endParaRPr>
              </a:p>
            </p:txBody>
          </p:sp>
          <p:sp>
            <p:nvSpPr>
              <p:cNvPr id="112" name="AutoShape 124"/>
              <p:cNvSpPr/>
              <p:nvPr/>
            </p:nvSpPr>
            <p:spPr bwMode="auto">
              <a:xfrm>
                <a:off x="8664051" y="1611963"/>
                <a:ext cx="170247" cy="106404"/>
              </a:xfrm>
              <a:custGeom>
                <a:avLst/>
                <a:gdLst/>
                <a:ahLst/>
                <a:cxnLst/>
                <a:rect l="0" t="0" r="r" b="b"/>
                <a:pathLst>
                  <a:path w="21349" h="21399">
                    <a:moveTo>
                      <a:pt x="890" y="21399"/>
                    </a:moveTo>
                    <a:cubicBezTo>
                      <a:pt x="586" y="21399"/>
                      <a:pt x="289" y="21149"/>
                      <a:pt x="123" y="20699"/>
                    </a:cubicBezTo>
                    <a:cubicBezTo>
                      <a:pt x="-126" y="20019"/>
                      <a:pt x="14" y="19145"/>
                      <a:pt x="437" y="18744"/>
                    </a:cubicBezTo>
                    <a:lnTo>
                      <a:pt x="20006" y="198"/>
                    </a:lnTo>
                    <a:cubicBezTo>
                      <a:pt x="20431" y="-201"/>
                      <a:pt x="20974" y="22"/>
                      <a:pt x="21225" y="701"/>
                    </a:cubicBezTo>
                    <a:cubicBezTo>
                      <a:pt x="21474" y="1380"/>
                      <a:pt x="21334" y="2254"/>
                      <a:pt x="20912" y="2655"/>
                    </a:cubicBezTo>
                    <a:lnTo>
                      <a:pt x="1343" y="21201"/>
                    </a:lnTo>
                    <a:cubicBezTo>
                      <a:pt x="1199" y="21335"/>
                      <a:pt x="1044" y="21399"/>
                      <a:pt x="890" y="21399"/>
                    </a:cubicBezTo>
                    <a:close/>
                    <a:moveTo>
                      <a:pt x="890" y="21399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cs typeface="阿里巴巴普惠体 2.0 55 Regular" panose="00020600040101010101" charset="-122"/>
                </a:endParaRPr>
              </a:p>
            </p:txBody>
          </p:sp>
          <p:sp>
            <p:nvSpPr>
              <p:cNvPr id="113" name="AutoShape 127"/>
              <p:cNvSpPr/>
              <p:nvPr/>
            </p:nvSpPr>
            <p:spPr bwMode="auto">
              <a:xfrm>
                <a:off x="3882962" y="3229305"/>
                <a:ext cx="148079" cy="226995"/>
              </a:xfrm>
              <a:custGeom>
                <a:avLst/>
                <a:gdLst/>
                <a:ahLst/>
                <a:cxnLst/>
                <a:rect l="0" t="0" r="r" b="b"/>
                <a:pathLst>
                  <a:path w="21316" h="21506">
                    <a:moveTo>
                      <a:pt x="1014" y="21506"/>
                    </a:moveTo>
                    <a:cubicBezTo>
                      <a:pt x="828" y="21506"/>
                      <a:pt x="641" y="21472"/>
                      <a:pt x="472" y="21402"/>
                    </a:cubicBezTo>
                    <a:cubicBezTo>
                      <a:pt x="-1" y="21204"/>
                      <a:pt x="-142" y="20788"/>
                      <a:pt x="157" y="20474"/>
                    </a:cubicBezTo>
                    <a:lnTo>
                      <a:pt x="19443" y="313"/>
                    </a:lnTo>
                    <a:cubicBezTo>
                      <a:pt x="19743" y="-1"/>
                      <a:pt x="20371" y="-94"/>
                      <a:pt x="20844" y="104"/>
                    </a:cubicBezTo>
                    <a:cubicBezTo>
                      <a:pt x="21317" y="303"/>
                      <a:pt x="21458" y="718"/>
                      <a:pt x="21159" y="1032"/>
                    </a:cubicBezTo>
                    <a:lnTo>
                      <a:pt x="1873" y="21193"/>
                    </a:lnTo>
                    <a:cubicBezTo>
                      <a:pt x="1679" y="21396"/>
                      <a:pt x="1350" y="21506"/>
                      <a:pt x="1014" y="21506"/>
                    </a:cubicBezTo>
                    <a:close/>
                    <a:moveTo>
                      <a:pt x="1014" y="21506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cs typeface="阿里巴巴普惠体 2.0 55 Regular" panose="00020600040101010101" charset="-122"/>
                </a:endParaRPr>
              </a:p>
            </p:txBody>
          </p:sp>
          <p:sp>
            <p:nvSpPr>
              <p:cNvPr id="114" name="AutoShape 128"/>
              <p:cNvSpPr/>
              <p:nvPr/>
            </p:nvSpPr>
            <p:spPr bwMode="auto">
              <a:xfrm>
                <a:off x="5840797" y="3342802"/>
                <a:ext cx="262463" cy="461084"/>
              </a:xfrm>
              <a:custGeom>
                <a:avLst/>
                <a:gdLst/>
                <a:ahLst/>
                <a:cxnLst/>
                <a:rect l="0" t="0" r="r" b="b"/>
                <a:pathLst>
                  <a:path w="21435" h="21553">
                    <a:moveTo>
                      <a:pt x="579" y="21553"/>
                    </a:moveTo>
                    <a:cubicBezTo>
                      <a:pt x="484" y="21553"/>
                      <a:pt x="387" y="21540"/>
                      <a:pt x="298" y="21511"/>
                    </a:cubicBezTo>
                    <a:cubicBezTo>
                      <a:pt x="18" y="21422"/>
                      <a:pt x="-83" y="21220"/>
                      <a:pt x="73" y="21061"/>
                    </a:cubicBezTo>
                    <a:lnTo>
                      <a:pt x="20349" y="172"/>
                    </a:lnTo>
                    <a:cubicBezTo>
                      <a:pt x="20504" y="11"/>
                      <a:pt x="20856" y="-47"/>
                      <a:pt x="21136" y="43"/>
                    </a:cubicBezTo>
                    <a:cubicBezTo>
                      <a:pt x="21416" y="131"/>
                      <a:pt x="21517" y="333"/>
                      <a:pt x="21361" y="493"/>
                    </a:cubicBezTo>
                    <a:lnTo>
                      <a:pt x="1085" y="21382"/>
                    </a:lnTo>
                    <a:cubicBezTo>
                      <a:pt x="979" y="21492"/>
                      <a:pt x="782" y="21553"/>
                      <a:pt x="579" y="21553"/>
                    </a:cubicBezTo>
                    <a:close/>
                    <a:moveTo>
                      <a:pt x="579" y="21553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cs typeface="阿里巴巴普惠体 2.0 55 Regular" panose="00020600040101010101" charset="-122"/>
                </a:endParaRPr>
              </a:p>
            </p:txBody>
          </p:sp>
          <p:sp>
            <p:nvSpPr>
              <p:cNvPr id="115" name="AutoShape 129"/>
              <p:cNvSpPr/>
              <p:nvPr/>
            </p:nvSpPr>
            <p:spPr bwMode="auto">
              <a:xfrm>
                <a:off x="6195477" y="3300241"/>
                <a:ext cx="669459" cy="223449"/>
              </a:xfrm>
              <a:custGeom>
                <a:avLst/>
                <a:gdLst/>
                <a:ahLst/>
                <a:cxnLst/>
                <a:rect l="0" t="0" r="r" b="b"/>
                <a:pathLst>
                  <a:path w="21545" h="21518">
                    <a:moveTo>
                      <a:pt x="21318" y="21518"/>
                    </a:moveTo>
                    <a:cubicBezTo>
                      <a:pt x="21295" y="21518"/>
                      <a:pt x="21272" y="21508"/>
                      <a:pt x="21249" y="21486"/>
                    </a:cubicBezTo>
                    <a:lnTo>
                      <a:pt x="159" y="1335"/>
                    </a:lnTo>
                    <a:cubicBezTo>
                      <a:pt x="39" y="1220"/>
                      <a:pt x="-27" y="836"/>
                      <a:pt x="11" y="476"/>
                    </a:cubicBezTo>
                    <a:cubicBezTo>
                      <a:pt x="49" y="117"/>
                      <a:pt x="177" y="-82"/>
                      <a:pt x="298" y="33"/>
                    </a:cubicBezTo>
                    <a:lnTo>
                      <a:pt x="21387" y="20184"/>
                    </a:lnTo>
                    <a:cubicBezTo>
                      <a:pt x="21507" y="20299"/>
                      <a:pt x="21573" y="20683"/>
                      <a:pt x="21535" y="21043"/>
                    </a:cubicBezTo>
                    <a:cubicBezTo>
                      <a:pt x="21504" y="21333"/>
                      <a:pt x="21415" y="21518"/>
                      <a:pt x="21318" y="21518"/>
                    </a:cubicBezTo>
                    <a:close/>
                    <a:moveTo>
                      <a:pt x="21318" y="21518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cs typeface="阿里巴巴普惠体 2.0 55 Regular" panose="00020600040101010101" charset="-122"/>
                </a:endParaRPr>
              </a:p>
            </p:txBody>
          </p:sp>
          <p:sp>
            <p:nvSpPr>
              <p:cNvPr id="116" name="AutoShape 130"/>
              <p:cNvSpPr/>
              <p:nvPr/>
            </p:nvSpPr>
            <p:spPr bwMode="auto">
              <a:xfrm>
                <a:off x="5776954" y="2746939"/>
                <a:ext cx="312119" cy="468178"/>
              </a:xfrm>
              <a:custGeom>
                <a:avLst/>
                <a:gdLst/>
                <a:ahLst/>
                <a:cxnLst/>
                <a:rect l="0" t="0" r="r" b="b"/>
                <a:pathLst>
                  <a:path w="21464" h="21554">
                    <a:moveTo>
                      <a:pt x="20977" y="21554"/>
                    </a:moveTo>
                    <a:cubicBezTo>
                      <a:pt x="20818" y="21554"/>
                      <a:pt x="20662" y="21502"/>
                      <a:pt x="20569" y="21407"/>
                    </a:cubicBezTo>
                    <a:lnTo>
                      <a:pt x="80" y="506"/>
                    </a:lnTo>
                    <a:cubicBezTo>
                      <a:pt x="-68" y="355"/>
                      <a:pt x="-5" y="153"/>
                      <a:pt x="220" y="54"/>
                    </a:cubicBezTo>
                    <a:cubicBezTo>
                      <a:pt x="446" y="-46"/>
                      <a:pt x="748" y="-3"/>
                      <a:pt x="895" y="147"/>
                    </a:cubicBezTo>
                    <a:lnTo>
                      <a:pt x="21384" y="21048"/>
                    </a:lnTo>
                    <a:cubicBezTo>
                      <a:pt x="21532" y="21199"/>
                      <a:pt x="21469" y="21401"/>
                      <a:pt x="21244" y="21500"/>
                    </a:cubicBezTo>
                    <a:cubicBezTo>
                      <a:pt x="21161" y="21537"/>
                      <a:pt x="21069" y="21554"/>
                      <a:pt x="20977" y="21554"/>
                    </a:cubicBezTo>
                    <a:close/>
                    <a:moveTo>
                      <a:pt x="20977" y="21554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cs typeface="阿里巴巴普惠体 2.0 55 Regular" panose="00020600040101010101" charset="-122"/>
                </a:endParaRPr>
              </a:p>
            </p:txBody>
          </p:sp>
          <p:sp>
            <p:nvSpPr>
              <p:cNvPr id="117" name="AutoShape 131"/>
              <p:cNvSpPr/>
              <p:nvPr/>
            </p:nvSpPr>
            <p:spPr bwMode="auto">
              <a:xfrm>
                <a:off x="6699123" y="4137285"/>
                <a:ext cx="737735" cy="404336"/>
              </a:xfrm>
              <a:custGeom>
                <a:avLst/>
                <a:gdLst/>
                <a:ahLst/>
                <a:cxnLst/>
                <a:rect l="0" t="0" r="r" b="b"/>
                <a:pathLst>
                  <a:path w="21541" h="21546">
                    <a:moveTo>
                      <a:pt x="21333" y="21546"/>
                    </a:moveTo>
                    <a:cubicBezTo>
                      <a:pt x="21300" y="21546"/>
                      <a:pt x="21267" y="21532"/>
                      <a:pt x="21235" y="21501"/>
                    </a:cubicBezTo>
                    <a:lnTo>
                      <a:pt x="108" y="711"/>
                    </a:lnTo>
                    <a:cubicBezTo>
                      <a:pt x="8" y="612"/>
                      <a:pt x="-30" y="383"/>
                      <a:pt x="24" y="199"/>
                    </a:cubicBezTo>
                    <a:cubicBezTo>
                      <a:pt x="79" y="16"/>
                      <a:pt x="204" y="-54"/>
                      <a:pt x="305" y="46"/>
                    </a:cubicBezTo>
                    <a:lnTo>
                      <a:pt x="21432" y="20836"/>
                    </a:lnTo>
                    <a:cubicBezTo>
                      <a:pt x="21532" y="20935"/>
                      <a:pt x="21570" y="21164"/>
                      <a:pt x="21516" y="21348"/>
                    </a:cubicBezTo>
                    <a:cubicBezTo>
                      <a:pt x="21478" y="21474"/>
                      <a:pt x="21407" y="21546"/>
                      <a:pt x="21333" y="21546"/>
                    </a:cubicBezTo>
                    <a:close/>
                    <a:moveTo>
                      <a:pt x="21333" y="21546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cs typeface="阿里巴巴普惠体 2.0 55 Regular" panose="00020600040101010101" charset="-122"/>
                </a:endParaRPr>
              </a:p>
            </p:txBody>
          </p:sp>
          <p:sp>
            <p:nvSpPr>
              <p:cNvPr id="118" name="AutoShape 132"/>
              <p:cNvSpPr/>
              <p:nvPr/>
            </p:nvSpPr>
            <p:spPr bwMode="auto">
              <a:xfrm>
                <a:off x="5869172" y="1129598"/>
                <a:ext cx="269557" cy="390148"/>
              </a:xfrm>
              <a:custGeom>
                <a:avLst/>
                <a:gdLst/>
                <a:ahLst/>
                <a:cxnLst/>
                <a:rect l="0" t="0" r="r" b="b"/>
                <a:pathLst>
                  <a:path w="21445" h="21546">
                    <a:moveTo>
                      <a:pt x="564" y="21546"/>
                    </a:moveTo>
                    <a:cubicBezTo>
                      <a:pt x="455" y="21546"/>
                      <a:pt x="344" y="21524"/>
                      <a:pt x="247" y="21478"/>
                    </a:cubicBezTo>
                    <a:cubicBezTo>
                      <a:pt x="-11" y="21357"/>
                      <a:pt x="-78" y="21113"/>
                      <a:pt x="98" y="20934"/>
                    </a:cubicBezTo>
                    <a:lnTo>
                      <a:pt x="20413" y="172"/>
                    </a:lnTo>
                    <a:cubicBezTo>
                      <a:pt x="20589" y="-7"/>
                      <a:pt x="20939" y="-54"/>
                      <a:pt x="21197" y="68"/>
                    </a:cubicBezTo>
                    <a:cubicBezTo>
                      <a:pt x="21455" y="189"/>
                      <a:pt x="21522" y="433"/>
                      <a:pt x="21346" y="612"/>
                    </a:cubicBezTo>
                    <a:lnTo>
                      <a:pt x="1031" y="21374"/>
                    </a:lnTo>
                    <a:cubicBezTo>
                      <a:pt x="922" y="21486"/>
                      <a:pt x="744" y="21546"/>
                      <a:pt x="564" y="21546"/>
                    </a:cubicBezTo>
                    <a:close/>
                    <a:moveTo>
                      <a:pt x="564" y="21546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cs typeface="阿里巴巴普惠体 2.0 55 Regular" panose="00020600040101010101" charset="-122"/>
                </a:endParaRPr>
              </a:p>
            </p:txBody>
          </p:sp>
          <p:sp>
            <p:nvSpPr>
              <p:cNvPr id="119" name="AutoShape 133"/>
              <p:cNvSpPr/>
              <p:nvPr/>
            </p:nvSpPr>
            <p:spPr bwMode="auto">
              <a:xfrm>
                <a:off x="4442471" y="4094724"/>
                <a:ext cx="986898" cy="453991"/>
              </a:xfrm>
              <a:custGeom>
                <a:avLst/>
                <a:gdLst/>
                <a:ahLst/>
                <a:cxnLst/>
                <a:rect l="0" t="0" r="r" b="b"/>
                <a:pathLst>
                  <a:path w="21557" h="21553">
                    <a:moveTo>
                      <a:pt x="155" y="21553"/>
                    </a:moveTo>
                    <a:cubicBezTo>
                      <a:pt x="96" y="21553"/>
                      <a:pt x="39" y="21479"/>
                      <a:pt x="13" y="21355"/>
                    </a:cubicBezTo>
                    <a:cubicBezTo>
                      <a:pt x="-22" y="21186"/>
                      <a:pt x="13" y="20986"/>
                      <a:pt x="91" y="20909"/>
                    </a:cubicBezTo>
                    <a:lnTo>
                      <a:pt x="21337" y="30"/>
                    </a:lnTo>
                    <a:cubicBezTo>
                      <a:pt x="21416" y="-47"/>
                      <a:pt x="21507" y="28"/>
                      <a:pt x="21543" y="198"/>
                    </a:cubicBezTo>
                    <a:cubicBezTo>
                      <a:pt x="21578" y="367"/>
                      <a:pt x="21543" y="567"/>
                      <a:pt x="21465" y="643"/>
                    </a:cubicBezTo>
                    <a:lnTo>
                      <a:pt x="219" y="21523"/>
                    </a:lnTo>
                    <a:cubicBezTo>
                      <a:pt x="198" y="21544"/>
                      <a:pt x="176" y="21553"/>
                      <a:pt x="155" y="21553"/>
                    </a:cubicBezTo>
                    <a:close/>
                    <a:moveTo>
                      <a:pt x="155" y="21553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cs typeface="阿里巴巴普惠体 2.0 55 Regular" panose="00020600040101010101" charset="-122"/>
                </a:endParaRPr>
              </a:p>
            </p:txBody>
          </p:sp>
          <p:sp>
            <p:nvSpPr>
              <p:cNvPr id="120" name="AutoShape 134"/>
              <p:cNvSpPr/>
              <p:nvPr/>
            </p:nvSpPr>
            <p:spPr bwMode="auto">
              <a:xfrm>
                <a:off x="6330256" y="1101223"/>
                <a:ext cx="1106603" cy="617143"/>
              </a:xfrm>
              <a:custGeom>
                <a:avLst/>
                <a:gdLst/>
                <a:ahLst/>
                <a:cxnLst/>
                <a:rect l="0" t="0" r="r" b="b"/>
                <a:pathLst>
                  <a:path w="21561" h="21565">
                    <a:moveTo>
                      <a:pt x="21422" y="21565"/>
                    </a:moveTo>
                    <a:cubicBezTo>
                      <a:pt x="21399" y="21565"/>
                      <a:pt x="21376" y="21555"/>
                      <a:pt x="21355" y="21534"/>
                    </a:cubicBezTo>
                    <a:lnTo>
                      <a:pt x="71" y="465"/>
                    </a:lnTo>
                    <a:cubicBezTo>
                      <a:pt x="4" y="399"/>
                      <a:pt x="-20" y="248"/>
                      <a:pt x="17" y="128"/>
                    </a:cubicBezTo>
                    <a:cubicBezTo>
                      <a:pt x="54" y="9"/>
                      <a:pt x="138" y="-35"/>
                      <a:pt x="205" y="31"/>
                    </a:cubicBezTo>
                    <a:lnTo>
                      <a:pt x="21489" y="21100"/>
                    </a:lnTo>
                    <a:cubicBezTo>
                      <a:pt x="21556" y="21166"/>
                      <a:pt x="21580" y="21317"/>
                      <a:pt x="21543" y="21437"/>
                    </a:cubicBezTo>
                    <a:cubicBezTo>
                      <a:pt x="21518" y="21519"/>
                      <a:pt x="21471" y="21565"/>
                      <a:pt x="21422" y="21565"/>
                    </a:cubicBezTo>
                    <a:close/>
                    <a:moveTo>
                      <a:pt x="21422" y="21565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cs typeface="阿里巴巴普惠体 2.0 55 Regular" panose="00020600040101010101" charset="-122"/>
                </a:endParaRPr>
              </a:p>
            </p:txBody>
          </p:sp>
          <p:sp>
            <p:nvSpPr>
              <p:cNvPr id="121" name="AutoShape 135"/>
              <p:cNvSpPr/>
              <p:nvPr/>
            </p:nvSpPr>
            <p:spPr bwMode="auto">
              <a:xfrm>
                <a:off x="6883557" y="2505757"/>
                <a:ext cx="1099509" cy="560395"/>
              </a:xfrm>
              <a:custGeom>
                <a:avLst/>
                <a:gdLst/>
                <a:ahLst/>
                <a:cxnLst/>
                <a:rect l="0" t="0" r="r" b="b"/>
                <a:pathLst>
                  <a:path w="21561" h="21561">
                    <a:moveTo>
                      <a:pt x="21421" y="21561"/>
                    </a:moveTo>
                    <a:cubicBezTo>
                      <a:pt x="21400" y="21561"/>
                      <a:pt x="21379" y="21552"/>
                      <a:pt x="21359" y="21532"/>
                    </a:cubicBezTo>
                    <a:lnTo>
                      <a:pt x="76" y="517"/>
                    </a:lnTo>
                    <a:cubicBezTo>
                      <a:pt x="8" y="449"/>
                      <a:pt x="-20" y="285"/>
                      <a:pt x="14" y="150"/>
                    </a:cubicBezTo>
                    <a:cubicBezTo>
                      <a:pt x="49" y="15"/>
                      <a:pt x="133" y="-39"/>
                      <a:pt x="201" y="29"/>
                    </a:cubicBezTo>
                    <a:lnTo>
                      <a:pt x="21484" y="21045"/>
                    </a:lnTo>
                    <a:cubicBezTo>
                      <a:pt x="21552" y="21113"/>
                      <a:pt x="21580" y="21277"/>
                      <a:pt x="21546" y="21411"/>
                    </a:cubicBezTo>
                    <a:cubicBezTo>
                      <a:pt x="21521" y="21506"/>
                      <a:pt x="21472" y="21561"/>
                      <a:pt x="21421" y="21561"/>
                    </a:cubicBezTo>
                    <a:close/>
                    <a:moveTo>
                      <a:pt x="21421" y="21561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cs typeface="阿里巴巴普惠体 2.0 55 Regular" panose="00020600040101010101" charset="-122"/>
                </a:endParaRPr>
              </a:p>
            </p:txBody>
          </p:sp>
          <p:sp>
            <p:nvSpPr>
              <p:cNvPr id="122" name="AutoShape 136"/>
              <p:cNvSpPr/>
              <p:nvPr/>
            </p:nvSpPr>
            <p:spPr bwMode="auto">
              <a:xfrm>
                <a:off x="7592918" y="3612359"/>
                <a:ext cx="500986" cy="188868"/>
              </a:xfrm>
              <a:custGeom>
                <a:avLst/>
                <a:gdLst/>
                <a:ahLst/>
                <a:cxnLst/>
                <a:rect l="0" t="0" r="r" b="b"/>
                <a:pathLst>
                  <a:path w="21520" h="21494">
                    <a:moveTo>
                      <a:pt x="21208" y="21494"/>
                    </a:moveTo>
                    <a:cubicBezTo>
                      <a:pt x="21173" y="21494"/>
                      <a:pt x="21138" y="21479"/>
                      <a:pt x="21103" y="21446"/>
                    </a:cubicBezTo>
                    <a:lnTo>
                      <a:pt x="207" y="1604"/>
                    </a:lnTo>
                    <a:cubicBezTo>
                      <a:pt x="45" y="1450"/>
                      <a:pt x="-40" y="978"/>
                      <a:pt x="18" y="548"/>
                    </a:cubicBezTo>
                    <a:cubicBezTo>
                      <a:pt x="76" y="117"/>
                      <a:pt x="255" y="-106"/>
                      <a:pt x="417" y="49"/>
                    </a:cubicBezTo>
                    <a:lnTo>
                      <a:pt x="21314" y="19890"/>
                    </a:lnTo>
                    <a:cubicBezTo>
                      <a:pt x="21476" y="20044"/>
                      <a:pt x="21560" y="20517"/>
                      <a:pt x="21502" y="20947"/>
                    </a:cubicBezTo>
                    <a:cubicBezTo>
                      <a:pt x="21456" y="21284"/>
                      <a:pt x="21336" y="21494"/>
                      <a:pt x="21208" y="21494"/>
                    </a:cubicBezTo>
                    <a:close/>
                    <a:moveTo>
                      <a:pt x="21208" y="21494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cs typeface="阿里巴巴普惠体 2.0 55 Regular" panose="00020600040101010101" charset="-122"/>
                </a:endParaRPr>
              </a:p>
            </p:txBody>
          </p:sp>
          <p:sp>
            <p:nvSpPr>
              <p:cNvPr id="123" name="AutoShape 137"/>
              <p:cNvSpPr/>
              <p:nvPr/>
            </p:nvSpPr>
            <p:spPr bwMode="auto">
              <a:xfrm>
                <a:off x="4080696" y="3250586"/>
                <a:ext cx="268670" cy="1240495"/>
              </a:xfrm>
              <a:custGeom>
                <a:avLst/>
                <a:gdLst/>
                <a:ahLst/>
                <a:cxnLst/>
                <a:rect l="0" t="0" r="r" b="b"/>
                <a:pathLst>
                  <a:path w="21498" h="21589">
                    <a:moveTo>
                      <a:pt x="20938" y="21589"/>
                    </a:moveTo>
                    <a:cubicBezTo>
                      <a:pt x="20679" y="21589"/>
                      <a:pt x="20446" y="21549"/>
                      <a:pt x="20391" y="21492"/>
                    </a:cubicBezTo>
                    <a:lnTo>
                      <a:pt x="12" y="147"/>
                    </a:lnTo>
                    <a:cubicBezTo>
                      <a:pt x="-51" y="81"/>
                      <a:pt x="143" y="16"/>
                      <a:pt x="445" y="3"/>
                    </a:cubicBezTo>
                    <a:cubicBezTo>
                      <a:pt x="748" y="-11"/>
                      <a:pt x="1043" y="31"/>
                      <a:pt x="1107" y="97"/>
                    </a:cubicBezTo>
                    <a:lnTo>
                      <a:pt x="21486" y="21442"/>
                    </a:lnTo>
                    <a:cubicBezTo>
                      <a:pt x="21549" y="21508"/>
                      <a:pt x="21355" y="21573"/>
                      <a:pt x="21053" y="21586"/>
                    </a:cubicBezTo>
                    <a:cubicBezTo>
                      <a:pt x="21014" y="21588"/>
                      <a:pt x="20976" y="21589"/>
                      <a:pt x="20938" y="21589"/>
                    </a:cubicBezTo>
                    <a:close/>
                    <a:moveTo>
                      <a:pt x="20938" y="21589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cs typeface="阿里巴巴普惠体 2.0 55 Regular" panose="00020600040101010101" charset="-122"/>
                </a:endParaRPr>
              </a:p>
            </p:txBody>
          </p:sp>
          <p:sp>
            <p:nvSpPr>
              <p:cNvPr id="124" name="AutoShape 138"/>
              <p:cNvSpPr/>
              <p:nvPr/>
            </p:nvSpPr>
            <p:spPr bwMode="auto">
              <a:xfrm>
                <a:off x="8280996" y="4633838"/>
                <a:ext cx="141872" cy="319211"/>
              </a:xfrm>
              <a:custGeom>
                <a:avLst/>
                <a:gdLst/>
                <a:ahLst/>
                <a:cxnLst/>
                <a:rect l="0" t="0" r="r" b="b"/>
                <a:pathLst>
                  <a:path w="21312" h="21535">
                    <a:moveTo>
                      <a:pt x="1066" y="21535"/>
                    </a:moveTo>
                    <a:cubicBezTo>
                      <a:pt x="929" y="21535"/>
                      <a:pt x="789" y="21524"/>
                      <a:pt x="655" y="21498"/>
                    </a:cubicBezTo>
                    <a:cubicBezTo>
                      <a:pt x="112" y="21396"/>
                      <a:pt x="-144" y="21115"/>
                      <a:pt x="83" y="20872"/>
                    </a:cubicBezTo>
                    <a:lnTo>
                      <a:pt x="19262" y="294"/>
                    </a:lnTo>
                    <a:cubicBezTo>
                      <a:pt x="19490" y="49"/>
                      <a:pt x="20116" y="-65"/>
                      <a:pt x="20657" y="37"/>
                    </a:cubicBezTo>
                    <a:cubicBezTo>
                      <a:pt x="21200" y="139"/>
                      <a:pt x="21456" y="420"/>
                      <a:pt x="21229" y="663"/>
                    </a:cubicBezTo>
                    <a:lnTo>
                      <a:pt x="2050" y="21241"/>
                    </a:lnTo>
                    <a:cubicBezTo>
                      <a:pt x="1878" y="21424"/>
                      <a:pt x="1483" y="21535"/>
                      <a:pt x="1066" y="21535"/>
                    </a:cubicBezTo>
                    <a:close/>
                    <a:moveTo>
                      <a:pt x="1066" y="21535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cs typeface="阿里巴巴普惠体 2.0 55 Regular" panose="00020600040101010101" charset="-122"/>
                </a:endParaRPr>
              </a:p>
            </p:txBody>
          </p:sp>
          <p:sp>
            <p:nvSpPr>
              <p:cNvPr id="125" name="AutoShape 139"/>
              <p:cNvSpPr/>
              <p:nvPr/>
            </p:nvSpPr>
            <p:spPr bwMode="auto">
              <a:xfrm>
                <a:off x="8195872" y="3874823"/>
                <a:ext cx="219902" cy="532021"/>
              </a:xfrm>
              <a:custGeom>
                <a:avLst/>
                <a:gdLst/>
                <a:ahLst/>
                <a:cxnLst/>
                <a:rect l="0" t="0" r="r" b="b"/>
                <a:pathLst>
                  <a:path w="21417" h="21562">
                    <a:moveTo>
                      <a:pt x="20725" y="21562"/>
                    </a:moveTo>
                    <a:cubicBezTo>
                      <a:pt x="20450" y="21562"/>
                      <a:pt x="20191" y="21494"/>
                      <a:pt x="20083" y="21381"/>
                    </a:cubicBezTo>
                    <a:lnTo>
                      <a:pt x="48" y="394"/>
                    </a:lnTo>
                    <a:cubicBezTo>
                      <a:pt x="-92" y="246"/>
                      <a:pt x="81" y="79"/>
                      <a:pt x="436" y="20"/>
                    </a:cubicBezTo>
                    <a:cubicBezTo>
                      <a:pt x="790" y="-38"/>
                      <a:pt x="1192" y="34"/>
                      <a:pt x="1333" y="182"/>
                    </a:cubicBezTo>
                    <a:lnTo>
                      <a:pt x="21368" y="21168"/>
                    </a:lnTo>
                    <a:cubicBezTo>
                      <a:pt x="21508" y="21316"/>
                      <a:pt x="21335" y="21483"/>
                      <a:pt x="20980" y="21542"/>
                    </a:cubicBezTo>
                    <a:cubicBezTo>
                      <a:pt x="20897" y="21555"/>
                      <a:pt x="20810" y="21562"/>
                      <a:pt x="20725" y="21562"/>
                    </a:cubicBezTo>
                    <a:close/>
                    <a:moveTo>
                      <a:pt x="20725" y="21562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cs typeface="阿里巴巴普惠体 2.0 55 Regular" panose="00020600040101010101" charset="-122"/>
                </a:endParaRPr>
              </a:p>
            </p:txBody>
          </p:sp>
          <p:sp>
            <p:nvSpPr>
              <p:cNvPr id="126" name="AutoShape 140"/>
              <p:cNvSpPr/>
              <p:nvPr/>
            </p:nvSpPr>
            <p:spPr bwMode="auto">
              <a:xfrm>
                <a:off x="7968878" y="2456102"/>
                <a:ext cx="92217" cy="567489"/>
              </a:xfrm>
              <a:custGeom>
                <a:avLst/>
                <a:gdLst/>
                <a:ahLst/>
                <a:cxnLst/>
                <a:rect l="0" t="0" r="r" b="b"/>
                <a:pathLst>
                  <a:path w="21379" h="21581">
                    <a:moveTo>
                      <a:pt x="19732" y="21581"/>
                    </a:moveTo>
                    <a:cubicBezTo>
                      <a:pt x="18926" y="21581"/>
                      <a:pt x="18221" y="21484"/>
                      <a:pt x="18106" y="21349"/>
                    </a:cubicBezTo>
                    <a:lnTo>
                      <a:pt x="17" y="307"/>
                    </a:lnTo>
                    <a:cubicBezTo>
                      <a:pt x="-110" y="160"/>
                      <a:pt x="517" y="23"/>
                      <a:pt x="1416" y="3"/>
                    </a:cubicBezTo>
                    <a:cubicBezTo>
                      <a:pt x="2321" y="-19"/>
                      <a:pt x="3148" y="85"/>
                      <a:pt x="3274" y="232"/>
                    </a:cubicBezTo>
                    <a:lnTo>
                      <a:pt x="21363" y="21274"/>
                    </a:lnTo>
                    <a:cubicBezTo>
                      <a:pt x="21490" y="21421"/>
                      <a:pt x="20863" y="21558"/>
                      <a:pt x="19964" y="21579"/>
                    </a:cubicBezTo>
                    <a:cubicBezTo>
                      <a:pt x="19887" y="21580"/>
                      <a:pt x="19808" y="21581"/>
                      <a:pt x="19732" y="21581"/>
                    </a:cubicBezTo>
                    <a:close/>
                    <a:moveTo>
                      <a:pt x="19732" y="21581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cs typeface="阿里巴巴普惠体 2.0 55 Regular" panose="00020600040101010101" charset="-122"/>
                </a:endParaRPr>
              </a:p>
            </p:txBody>
          </p:sp>
          <p:sp>
            <p:nvSpPr>
              <p:cNvPr id="127" name="AutoShape 141"/>
              <p:cNvSpPr/>
              <p:nvPr/>
            </p:nvSpPr>
            <p:spPr bwMode="auto">
              <a:xfrm>
                <a:off x="7997252" y="1838959"/>
                <a:ext cx="474385" cy="617143"/>
              </a:xfrm>
              <a:custGeom>
                <a:avLst/>
                <a:gdLst/>
                <a:ahLst/>
                <a:cxnLst/>
                <a:rect l="0" t="0" r="r" b="b"/>
                <a:pathLst>
                  <a:path w="21516" h="21568">
                    <a:moveTo>
                      <a:pt x="321" y="21568"/>
                    </a:moveTo>
                    <a:cubicBezTo>
                      <a:pt x="252" y="21568"/>
                      <a:pt x="184" y="21551"/>
                      <a:pt x="126" y="21517"/>
                    </a:cubicBezTo>
                    <a:cubicBezTo>
                      <a:pt x="-15" y="21434"/>
                      <a:pt x="-42" y="21278"/>
                      <a:pt x="66" y="21169"/>
                    </a:cubicBezTo>
                    <a:lnTo>
                      <a:pt x="20940" y="98"/>
                    </a:lnTo>
                    <a:cubicBezTo>
                      <a:pt x="21048" y="-11"/>
                      <a:pt x="21249" y="-32"/>
                      <a:pt x="21390" y="51"/>
                    </a:cubicBezTo>
                    <a:cubicBezTo>
                      <a:pt x="21531" y="134"/>
                      <a:pt x="21558" y="290"/>
                      <a:pt x="21450" y="399"/>
                    </a:cubicBezTo>
                    <a:lnTo>
                      <a:pt x="576" y="21471"/>
                    </a:lnTo>
                    <a:cubicBezTo>
                      <a:pt x="513" y="21535"/>
                      <a:pt x="417" y="21568"/>
                      <a:pt x="321" y="21568"/>
                    </a:cubicBezTo>
                    <a:close/>
                    <a:moveTo>
                      <a:pt x="321" y="21568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cs typeface="阿里巴巴普惠体 2.0 55 Regular" panose="00020600040101010101" charset="-122"/>
                </a:endParaRPr>
              </a:p>
            </p:txBody>
          </p:sp>
          <p:sp>
            <p:nvSpPr>
              <p:cNvPr id="128" name="AutoShape 142"/>
              <p:cNvSpPr/>
              <p:nvPr/>
            </p:nvSpPr>
            <p:spPr bwMode="auto">
              <a:xfrm>
                <a:off x="8578928" y="1874427"/>
                <a:ext cx="112611" cy="425615"/>
              </a:xfrm>
              <a:custGeom>
                <a:avLst/>
                <a:gdLst/>
                <a:ahLst/>
                <a:cxnLst/>
                <a:rect l="0" t="0" r="r" b="b"/>
                <a:pathLst>
                  <a:path w="21329" h="21564">
                    <a:moveTo>
                      <a:pt x="19995" y="21564"/>
                    </a:moveTo>
                    <a:cubicBezTo>
                      <a:pt x="19394" y="21564"/>
                      <a:pt x="18848" y="21454"/>
                      <a:pt x="18701" y="21289"/>
                    </a:cubicBezTo>
                    <a:lnTo>
                      <a:pt x="37" y="444"/>
                    </a:lnTo>
                    <a:cubicBezTo>
                      <a:pt x="-136" y="251"/>
                      <a:pt x="304" y="57"/>
                      <a:pt x="1020" y="10"/>
                    </a:cubicBezTo>
                    <a:cubicBezTo>
                      <a:pt x="1728" y="-36"/>
                      <a:pt x="2454" y="82"/>
                      <a:pt x="2627" y="275"/>
                    </a:cubicBezTo>
                    <a:lnTo>
                      <a:pt x="21291" y="21120"/>
                    </a:lnTo>
                    <a:cubicBezTo>
                      <a:pt x="21464" y="21313"/>
                      <a:pt x="21024" y="21507"/>
                      <a:pt x="20308" y="21554"/>
                    </a:cubicBezTo>
                    <a:cubicBezTo>
                      <a:pt x="20204" y="21561"/>
                      <a:pt x="20099" y="21564"/>
                      <a:pt x="19995" y="21564"/>
                    </a:cubicBezTo>
                    <a:close/>
                    <a:moveTo>
                      <a:pt x="19995" y="21564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cs typeface="阿里巴巴普惠体 2.0 55 Regular" panose="00020600040101010101" charset="-122"/>
                </a:endParaRPr>
              </a:p>
            </p:txBody>
          </p:sp>
          <p:sp>
            <p:nvSpPr>
              <p:cNvPr id="129" name="AutoShape 143"/>
              <p:cNvSpPr/>
              <p:nvPr/>
            </p:nvSpPr>
            <p:spPr bwMode="auto">
              <a:xfrm>
                <a:off x="8344839" y="1072849"/>
                <a:ext cx="340493" cy="101971"/>
              </a:xfrm>
              <a:custGeom>
                <a:avLst/>
                <a:gdLst/>
                <a:ahLst/>
                <a:cxnLst/>
                <a:rect l="0" t="0" r="r" b="b"/>
                <a:pathLst>
                  <a:path w="21502" h="21440">
                    <a:moveTo>
                      <a:pt x="447" y="21440"/>
                    </a:moveTo>
                    <a:cubicBezTo>
                      <a:pt x="250" y="21440"/>
                      <a:pt x="70" y="21005"/>
                      <a:pt x="16" y="20346"/>
                    </a:cubicBezTo>
                    <a:cubicBezTo>
                      <a:pt x="-49" y="19557"/>
                      <a:pt x="92" y="18743"/>
                      <a:pt x="331" y="18529"/>
                    </a:cubicBezTo>
                    <a:lnTo>
                      <a:pt x="20937" y="52"/>
                    </a:lnTo>
                    <a:cubicBezTo>
                      <a:pt x="21176" y="-160"/>
                      <a:pt x="21422" y="303"/>
                      <a:pt x="21487" y="1094"/>
                    </a:cubicBezTo>
                    <a:cubicBezTo>
                      <a:pt x="21551" y="1883"/>
                      <a:pt x="21410" y="2697"/>
                      <a:pt x="21172" y="2910"/>
                    </a:cubicBezTo>
                    <a:lnTo>
                      <a:pt x="565" y="21388"/>
                    </a:lnTo>
                    <a:cubicBezTo>
                      <a:pt x="526" y="21422"/>
                      <a:pt x="486" y="21440"/>
                      <a:pt x="447" y="21440"/>
                    </a:cubicBezTo>
                    <a:close/>
                    <a:moveTo>
                      <a:pt x="447" y="21440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cs typeface="阿里巴巴普惠体 2.0 55 Regular" panose="00020600040101010101" charset="-122"/>
                </a:endParaRPr>
              </a:p>
            </p:txBody>
          </p:sp>
          <p:sp>
            <p:nvSpPr>
              <p:cNvPr id="130" name="AutoShape 144"/>
              <p:cNvSpPr/>
              <p:nvPr/>
            </p:nvSpPr>
            <p:spPr bwMode="auto">
              <a:xfrm>
                <a:off x="8160405" y="710190"/>
                <a:ext cx="141872" cy="437143"/>
              </a:xfrm>
              <a:custGeom>
                <a:avLst/>
                <a:gdLst/>
                <a:ahLst/>
                <a:cxnLst/>
                <a:rect l="0" t="0" r="r" b="b"/>
                <a:pathLst>
                  <a:path w="21350" h="21559">
                    <a:moveTo>
                      <a:pt x="20283" y="21559"/>
                    </a:moveTo>
                    <a:cubicBezTo>
                      <a:pt x="19824" y="21559"/>
                      <a:pt x="19401" y="21461"/>
                      <a:pt x="19261" y="21310"/>
                    </a:cubicBezTo>
                    <a:lnTo>
                      <a:pt x="46" y="453"/>
                    </a:lnTo>
                    <a:cubicBezTo>
                      <a:pt x="-125" y="267"/>
                      <a:pt x="194" y="72"/>
                      <a:pt x="758" y="16"/>
                    </a:cubicBezTo>
                    <a:cubicBezTo>
                      <a:pt x="1324" y="-41"/>
                      <a:pt x="1918" y="65"/>
                      <a:pt x="2089" y="250"/>
                    </a:cubicBezTo>
                    <a:lnTo>
                      <a:pt x="21304" y="21106"/>
                    </a:lnTo>
                    <a:cubicBezTo>
                      <a:pt x="21475" y="21292"/>
                      <a:pt x="21156" y="21487"/>
                      <a:pt x="20592" y="21544"/>
                    </a:cubicBezTo>
                    <a:cubicBezTo>
                      <a:pt x="20489" y="21554"/>
                      <a:pt x="20385" y="21559"/>
                      <a:pt x="20283" y="21559"/>
                    </a:cubicBezTo>
                    <a:close/>
                    <a:moveTo>
                      <a:pt x="20283" y="21559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cs typeface="阿里巴巴普惠体 2.0 55 Regular" panose="00020600040101010101" charset="-122"/>
                </a:endParaRPr>
              </a:p>
            </p:txBody>
          </p:sp>
          <p:sp>
            <p:nvSpPr>
              <p:cNvPr id="131" name="AutoShape 145"/>
              <p:cNvSpPr/>
              <p:nvPr/>
            </p:nvSpPr>
            <p:spPr bwMode="auto">
              <a:xfrm>
                <a:off x="7692227" y="179055"/>
                <a:ext cx="312119" cy="212808"/>
              </a:xfrm>
              <a:custGeom>
                <a:avLst/>
                <a:gdLst/>
                <a:ahLst/>
                <a:cxnLst/>
                <a:rect l="0" t="0" r="r" b="b"/>
                <a:pathLst>
                  <a:path w="21465" h="21500">
                    <a:moveTo>
                      <a:pt x="20976" y="21500"/>
                    </a:moveTo>
                    <a:cubicBezTo>
                      <a:pt x="20883" y="21500"/>
                      <a:pt x="20789" y="21461"/>
                      <a:pt x="20706" y="21380"/>
                    </a:cubicBezTo>
                    <a:lnTo>
                      <a:pt x="217" y="1313"/>
                    </a:lnTo>
                    <a:cubicBezTo>
                      <a:pt x="-8" y="1094"/>
                      <a:pt x="-68" y="649"/>
                      <a:pt x="82" y="319"/>
                    </a:cubicBezTo>
                    <a:cubicBezTo>
                      <a:pt x="231" y="-10"/>
                      <a:pt x="533" y="-100"/>
                      <a:pt x="758" y="121"/>
                    </a:cubicBezTo>
                    <a:lnTo>
                      <a:pt x="21247" y="20187"/>
                    </a:lnTo>
                    <a:cubicBezTo>
                      <a:pt x="21472" y="20406"/>
                      <a:pt x="21532" y="20851"/>
                      <a:pt x="21382" y="21181"/>
                    </a:cubicBezTo>
                    <a:cubicBezTo>
                      <a:pt x="21289" y="21388"/>
                      <a:pt x="21133" y="21500"/>
                      <a:pt x="20976" y="21500"/>
                    </a:cubicBezTo>
                    <a:close/>
                    <a:moveTo>
                      <a:pt x="20976" y="21500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cs typeface="阿里巴巴普惠体 2.0 55 Regular" panose="00020600040101010101" charset="-122"/>
                </a:endParaRPr>
              </a:p>
            </p:txBody>
          </p:sp>
          <p:sp>
            <p:nvSpPr>
              <p:cNvPr id="132" name="AutoShape 158"/>
              <p:cNvSpPr/>
              <p:nvPr/>
            </p:nvSpPr>
            <p:spPr bwMode="auto">
              <a:xfrm>
                <a:off x="6677842" y="4640932"/>
                <a:ext cx="267784" cy="267784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10799" y="21600"/>
                    </a:moveTo>
                    <a:cubicBezTo>
                      <a:pt x="4844" y="21600"/>
                      <a:pt x="0" y="16754"/>
                      <a:pt x="0" y="10800"/>
                    </a:cubicBezTo>
                    <a:cubicBezTo>
                      <a:pt x="0" y="4845"/>
                      <a:pt x="4845" y="0"/>
                      <a:pt x="10799" y="0"/>
                    </a:cubicBezTo>
                    <a:cubicBezTo>
                      <a:pt x="16755" y="0"/>
                      <a:pt x="21600" y="4845"/>
                      <a:pt x="21600" y="10800"/>
                    </a:cubicBezTo>
                    <a:cubicBezTo>
                      <a:pt x="21600" y="16754"/>
                      <a:pt x="16755" y="21600"/>
                      <a:pt x="10799" y="21600"/>
                    </a:cubicBezTo>
                    <a:close/>
                    <a:moveTo>
                      <a:pt x="10799" y="1271"/>
                    </a:moveTo>
                    <a:cubicBezTo>
                      <a:pt x="5546" y="1271"/>
                      <a:pt x="1271" y="5545"/>
                      <a:pt x="1271" y="10800"/>
                    </a:cubicBezTo>
                    <a:cubicBezTo>
                      <a:pt x="1271" y="16054"/>
                      <a:pt x="5546" y="20329"/>
                      <a:pt x="10799" y="20329"/>
                    </a:cubicBezTo>
                    <a:cubicBezTo>
                      <a:pt x="16054" y="20329"/>
                      <a:pt x="20328" y="16054"/>
                      <a:pt x="20328" y="10800"/>
                    </a:cubicBezTo>
                    <a:cubicBezTo>
                      <a:pt x="20328" y="5546"/>
                      <a:pt x="16054" y="1271"/>
                      <a:pt x="10799" y="1271"/>
                    </a:cubicBezTo>
                    <a:close/>
                    <a:moveTo>
                      <a:pt x="10799" y="1271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cs typeface="阿里巴巴普惠体 2.0 55 Regular" panose="00020600040101010101" charset="-122"/>
                </a:endParaRPr>
              </a:p>
            </p:txBody>
          </p:sp>
          <p:sp>
            <p:nvSpPr>
              <p:cNvPr id="133" name="AutoShape 219"/>
              <p:cNvSpPr/>
              <p:nvPr/>
            </p:nvSpPr>
            <p:spPr bwMode="auto">
              <a:xfrm>
                <a:off x="4769662" y="4612557"/>
                <a:ext cx="407882" cy="407882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10800" y="21600"/>
                    </a:moveTo>
                    <a:cubicBezTo>
                      <a:pt x="4845" y="21600"/>
                      <a:pt x="0" y="16754"/>
                      <a:pt x="0" y="10799"/>
                    </a:cubicBezTo>
                    <a:cubicBezTo>
                      <a:pt x="0" y="4845"/>
                      <a:pt x="4845" y="0"/>
                      <a:pt x="10800" y="0"/>
                    </a:cubicBezTo>
                    <a:cubicBezTo>
                      <a:pt x="16755" y="0"/>
                      <a:pt x="21600" y="4845"/>
                      <a:pt x="21600" y="10799"/>
                    </a:cubicBezTo>
                    <a:cubicBezTo>
                      <a:pt x="21600" y="16754"/>
                      <a:pt x="16756" y="21600"/>
                      <a:pt x="10800" y="21600"/>
                    </a:cubicBezTo>
                    <a:close/>
                    <a:moveTo>
                      <a:pt x="10800" y="1271"/>
                    </a:moveTo>
                    <a:cubicBezTo>
                      <a:pt x="5546" y="1271"/>
                      <a:pt x="1271" y="5546"/>
                      <a:pt x="1271" y="10799"/>
                    </a:cubicBezTo>
                    <a:cubicBezTo>
                      <a:pt x="1271" y="16054"/>
                      <a:pt x="5546" y="20328"/>
                      <a:pt x="10800" y="20328"/>
                    </a:cubicBezTo>
                    <a:cubicBezTo>
                      <a:pt x="16054" y="20328"/>
                      <a:pt x="20329" y="16054"/>
                      <a:pt x="20329" y="10799"/>
                    </a:cubicBezTo>
                    <a:cubicBezTo>
                      <a:pt x="20330" y="5546"/>
                      <a:pt x="16054" y="1271"/>
                      <a:pt x="10800" y="1271"/>
                    </a:cubicBezTo>
                    <a:close/>
                    <a:moveTo>
                      <a:pt x="10800" y="1271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cs typeface="阿里巴巴普惠体 2.0 55 Regular" panose="00020600040101010101" charset="-122"/>
                </a:endParaRPr>
              </a:p>
            </p:txBody>
          </p:sp>
          <p:sp>
            <p:nvSpPr>
              <p:cNvPr id="134" name="AutoShape 94"/>
              <p:cNvSpPr/>
              <p:nvPr/>
            </p:nvSpPr>
            <p:spPr bwMode="auto">
              <a:xfrm>
                <a:off x="7919223" y="2406447"/>
                <a:ext cx="113498" cy="113498"/>
              </a:xfrm>
              <a:custGeom>
                <a:avLst/>
                <a:gdLst/>
                <a:ahLst/>
                <a:cxnLst/>
                <a:rect l="0" t="0" r="r" b="b"/>
                <a:pathLst>
                  <a:path w="21598" h="21598">
                    <a:moveTo>
                      <a:pt x="21598" y="10799"/>
                    </a:moveTo>
                    <a:cubicBezTo>
                      <a:pt x="21599" y="9385"/>
                      <a:pt x="21318" y="7972"/>
                      <a:pt x="20776" y="6666"/>
                    </a:cubicBezTo>
                    <a:cubicBezTo>
                      <a:pt x="20236" y="5360"/>
                      <a:pt x="19435" y="4162"/>
                      <a:pt x="18435" y="3163"/>
                    </a:cubicBezTo>
                    <a:cubicBezTo>
                      <a:pt x="17436" y="2163"/>
                      <a:pt x="16238" y="1362"/>
                      <a:pt x="14932" y="822"/>
                    </a:cubicBezTo>
                    <a:cubicBezTo>
                      <a:pt x="13626" y="280"/>
                      <a:pt x="12213" y="-1"/>
                      <a:pt x="10799" y="0"/>
                    </a:cubicBezTo>
                    <a:cubicBezTo>
                      <a:pt x="9385" y="-1"/>
                      <a:pt x="7972" y="280"/>
                      <a:pt x="6666" y="822"/>
                    </a:cubicBezTo>
                    <a:cubicBezTo>
                      <a:pt x="5360" y="1362"/>
                      <a:pt x="4162" y="2163"/>
                      <a:pt x="3163" y="3163"/>
                    </a:cubicBezTo>
                    <a:cubicBezTo>
                      <a:pt x="2163" y="4162"/>
                      <a:pt x="1362" y="5360"/>
                      <a:pt x="822" y="6666"/>
                    </a:cubicBezTo>
                    <a:cubicBezTo>
                      <a:pt x="280" y="7972"/>
                      <a:pt x="-1" y="9385"/>
                      <a:pt x="0" y="10799"/>
                    </a:cubicBezTo>
                    <a:cubicBezTo>
                      <a:pt x="-1" y="12213"/>
                      <a:pt x="280" y="13626"/>
                      <a:pt x="822" y="14932"/>
                    </a:cubicBezTo>
                    <a:cubicBezTo>
                      <a:pt x="1362" y="16238"/>
                      <a:pt x="2163" y="17436"/>
                      <a:pt x="3163" y="18435"/>
                    </a:cubicBezTo>
                    <a:cubicBezTo>
                      <a:pt x="4162" y="19435"/>
                      <a:pt x="5360" y="20236"/>
                      <a:pt x="6666" y="20776"/>
                    </a:cubicBezTo>
                    <a:cubicBezTo>
                      <a:pt x="7972" y="21318"/>
                      <a:pt x="9385" y="21599"/>
                      <a:pt x="10799" y="21598"/>
                    </a:cubicBezTo>
                    <a:cubicBezTo>
                      <a:pt x="12213" y="21599"/>
                      <a:pt x="13626" y="21318"/>
                      <a:pt x="14932" y="20776"/>
                    </a:cubicBezTo>
                    <a:cubicBezTo>
                      <a:pt x="16238" y="20236"/>
                      <a:pt x="17436" y="19435"/>
                      <a:pt x="18435" y="18435"/>
                    </a:cubicBezTo>
                    <a:cubicBezTo>
                      <a:pt x="19435" y="17436"/>
                      <a:pt x="20236" y="16238"/>
                      <a:pt x="20776" y="14932"/>
                    </a:cubicBezTo>
                    <a:cubicBezTo>
                      <a:pt x="21318" y="13626"/>
                      <a:pt x="21599" y="12213"/>
                      <a:pt x="21598" y="10799"/>
                    </a:cubicBezTo>
                    <a:close/>
                    <a:moveTo>
                      <a:pt x="21598" y="10799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cs typeface="阿里巴巴普惠体 2.0 55 Regular" panose="00020600040101010101" charset="-122"/>
                </a:endParaRPr>
              </a:p>
            </p:txBody>
          </p:sp>
          <p:sp>
            <p:nvSpPr>
              <p:cNvPr id="135" name="AutoShape 96"/>
              <p:cNvSpPr/>
              <p:nvPr/>
            </p:nvSpPr>
            <p:spPr bwMode="auto">
              <a:xfrm>
                <a:off x="6337348" y="2917186"/>
                <a:ext cx="113498" cy="113498"/>
              </a:xfrm>
              <a:custGeom>
                <a:avLst/>
                <a:gdLst/>
                <a:ahLst/>
                <a:cxnLst/>
                <a:rect l="0" t="0" r="r" b="b"/>
                <a:pathLst>
                  <a:path w="21598" h="21598">
                    <a:moveTo>
                      <a:pt x="21598" y="10799"/>
                    </a:moveTo>
                    <a:cubicBezTo>
                      <a:pt x="21599" y="9385"/>
                      <a:pt x="21318" y="7972"/>
                      <a:pt x="20776" y="6666"/>
                    </a:cubicBezTo>
                    <a:cubicBezTo>
                      <a:pt x="20236" y="5360"/>
                      <a:pt x="19435" y="4162"/>
                      <a:pt x="18435" y="3163"/>
                    </a:cubicBezTo>
                    <a:cubicBezTo>
                      <a:pt x="17436" y="2163"/>
                      <a:pt x="16238" y="1362"/>
                      <a:pt x="14932" y="822"/>
                    </a:cubicBezTo>
                    <a:cubicBezTo>
                      <a:pt x="13626" y="280"/>
                      <a:pt x="12213" y="-1"/>
                      <a:pt x="10799" y="0"/>
                    </a:cubicBezTo>
                    <a:cubicBezTo>
                      <a:pt x="9385" y="-1"/>
                      <a:pt x="7972" y="280"/>
                      <a:pt x="6666" y="822"/>
                    </a:cubicBezTo>
                    <a:cubicBezTo>
                      <a:pt x="5360" y="1362"/>
                      <a:pt x="4162" y="2163"/>
                      <a:pt x="3163" y="3163"/>
                    </a:cubicBezTo>
                    <a:cubicBezTo>
                      <a:pt x="2163" y="4162"/>
                      <a:pt x="1362" y="5360"/>
                      <a:pt x="822" y="6666"/>
                    </a:cubicBezTo>
                    <a:cubicBezTo>
                      <a:pt x="280" y="7972"/>
                      <a:pt x="-1" y="9385"/>
                      <a:pt x="0" y="10799"/>
                    </a:cubicBezTo>
                    <a:cubicBezTo>
                      <a:pt x="-1" y="12213"/>
                      <a:pt x="280" y="13626"/>
                      <a:pt x="822" y="14932"/>
                    </a:cubicBezTo>
                    <a:cubicBezTo>
                      <a:pt x="1362" y="16238"/>
                      <a:pt x="2163" y="17436"/>
                      <a:pt x="3163" y="18435"/>
                    </a:cubicBezTo>
                    <a:cubicBezTo>
                      <a:pt x="4162" y="19435"/>
                      <a:pt x="5360" y="20236"/>
                      <a:pt x="6666" y="20776"/>
                    </a:cubicBezTo>
                    <a:cubicBezTo>
                      <a:pt x="7972" y="21318"/>
                      <a:pt x="9385" y="21599"/>
                      <a:pt x="10799" y="21598"/>
                    </a:cubicBezTo>
                    <a:cubicBezTo>
                      <a:pt x="12213" y="21599"/>
                      <a:pt x="13626" y="21318"/>
                      <a:pt x="14932" y="20776"/>
                    </a:cubicBezTo>
                    <a:cubicBezTo>
                      <a:pt x="16238" y="20236"/>
                      <a:pt x="17436" y="19435"/>
                      <a:pt x="18435" y="18435"/>
                    </a:cubicBezTo>
                    <a:cubicBezTo>
                      <a:pt x="19435" y="17436"/>
                      <a:pt x="20236" y="16238"/>
                      <a:pt x="20776" y="14932"/>
                    </a:cubicBezTo>
                    <a:cubicBezTo>
                      <a:pt x="21318" y="13626"/>
                      <a:pt x="21599" y="12213"/>
                      <a:pt x="21598" y="10799"/>
                    </a:cubicBezTo>
                    <a:close/>
                    <a:moveTo>
                      <a:pt x="21598" y="10799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cs typeface="阿里巴巴普惠体 2.0 55 Regular" panose="00020600040101010101" charset="-122"/>
                </a:endParaRPr>
              </a:p>
            </p:txBody>
          </p:sp>
          <p:sp>
            <p:nvSpPr>
              <p:cNvPr id="136" name="AutoShape 1"/>
              <p:cNvSpPr/>
              <p:nvPr/>
            </p:nvSpPr>
            <p:spPr bwMode="auto">
              <a:xfrm>
                <a:off x="5252027" y="2044672"/>
                <a:ext cx="766110" cy="766110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10800" y="21600"/>
                    </a:moveTo>
                    <a:cubicBezTo>
                      <a:pt x="4845" y="21600"/>
                      <a:pt x="0" y="16755"/>
                      <a:pt x="0" y="10800"/>
                    </a:cubicBezTo>
                    <a:cubicBezTo>
                      <a:pt x="0" y="4845"/>
                      <a:pt x="4845" y="0"/>
                      <a:pt x="10800" y="0"/>
                    </a:cubicBezTo>
                    <a:cubicBezTo>
                      <a:pt x="16755" y="0"/>
                      <a:pt x="21600" y="4845"/>
                      <a:pt x="21600" y="10800"/>
                    </a:cubicBezTo>
                    <a:cubicBezTo>
                      <a:pt x="21600" y="16755"/>
                      <a:pt x="16755" y="21600"/>
                      <a:pt x="10800" y="21600"/>
                    </a:cubicBezTo>
                    <a:close/>
                    <a:moveTo>
                      <a:pt x="10800" y="1271"/>
                    </a:moveTo>
                    <a:cubicBezTo>
                      <a:pt x="5545" y="1271"/>
                      <a:pt x="1271" y="5545"/>
                      <a:pt x="1271" y="10800"/>
                    </a:cubicBezTo>
                    <a:cubicBezTo>
                      <a:pt x="1271" y="16055"/>
                      <a:pt x="5545" y="20329"/>
                      <a:pt x="10800" y="20329"/>
                    </a:cubicBezTo>
                    <a:cubicBezTo>
                      <a:pt x="16054" y="20329"/>
                      <a:pt x="20329" y="16055"/>
                      <a:pt x="20329" y="10800"/>
                    </a:cubicBezTo>
                    <a:cubicBezTo>
                      <a:pt x="20329" y="5545"/>
                      <a:pt x="16055" y="1271"/>
                      <a:pt x="10800" y="1271"/>
                    </a:cubicBezTo>
                    <a:close/>
                    <a:moveTo>
                      <a:pt x="10800" y="1271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cs typeface="阿里巴巴普惠体 2.0 55 Regular" panose="00020600040101010101" charset="-122"/>
                </a:endParaRPr>
              </a:p>
            </p:txBody>
          </p:sp>
          <p:sp>
            <p:nvSpPr>
              <p:cNvPr id="137" name="AutoShape 2"/>
              <p:cNvSpPr/>
              <p:nvPr/>
            </p:nvSpPr>
            <p:spPr bwMode="auto">
              <a:xfrm>
                <a:off x="6862275" y="3129994"/>
                <a:ext cx="766110" cy="766110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10800" y="21600"/>
                    </a:moveTo>
                    <a:cubicBezTo>
                      <a:pt x="4845" y="21600"/>
                      <a:pt x="0" y="16755"/>
                      <a:pt x="0" y="10800"/>
                    </a:cubicBezTo>
                    <a:cubicBezTo>
                      <a:pt x="0" y="4845"/>
                      <a:pt x="4845" y="0"/>
                      <a:pt x="10800" y="0"/>
                    </a:cubicBezTo>
                    <a:cubicBezTo>
                      <a:pt x="16755" y="0"/>
                      <a:pt x="21600" y="4845"/>
                      <a:pt x="21600" y="10800"/>
                    </a:cubicBezTo>
                    <a:cubicBezTo>
                      <a:pt x="21600" y="16755"/>
                      <a:pt x="16755" y="21600"/>
                      <a:pt x="10800" y="21600"/>
                    </a:cubicBezTo>
                    <a:close/>
                    <a:moveTo>
                      <a:pt x="10800" y="1270"/>
                    </a:moveTo>
                    <a:cubicBezTo>
                      <a:pt x="5545" y="1270"/>
                      <a:pt x="1270" y="5545"/>
                      <a:pt x="1270" y="10800"/>
                    </a:cubicBezTo>
                    <a:cubicBezTo>
                      <a:pt x="1270" y="16054"/>
                      <a:pt x="5545" y="20329"/>
                      <a:pt x="10800" y="20329"/>
                    </a:cubicBezTo>
                    <a:cubicBezTo>
                      <a:pt x="16054" y="20329"/>
                      <a:pt x="20329" y="16054"/>
                      <a:pt x="20329" y="10800"/>
                    </a:cubicBezTo>
                    <a:cubicBezTo>
                      <a:pt x="20329" y="5545"/>
                      <a:pt x="16054" y="1270"/>
                      <a:pt x="10800" y="1270"/>
                    </a:cubicBezTo>
                    <a:close/>
                    <a:moveTo>
                      <a:pt x="10800" y="1270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cs typeface="阿里巴巴普惠体 2.0 55 Regular" panose="00020600040101010101" charset="-122"/>
                </a:endParaRPr>
              </a:p>
            </p:txBody>
          </p:sp>
          <p:sp>
            <p:nvSpPr>
              <p:cNvPr id="138" name="AutoShape 3"/>
              <p:cNvSpPr/>
              <p:nvPr/>
            </p:nvSpPr>
            <p:spPr bwMode="auto">
              <a:xfrm>
                <a:off x="5415179" y="3747137"/>
                <a:ext cx="581676" cy="581676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10800" y="21600"/>
                    </a:moveTo>
                    <a:cubicBezTo>
                      <a:pt x="4845" y="21600"/>
                      <a:pt x="0" y="16755"/>
                      <a:pt x="0" y="10800"/>
                    </a:cubicBezTo>
                    <a:cubicBezTo>
                      <a:pt x="0" y="4845"/>
                      <a:pt x="4845" y="0"/>
                      <a:pt x="10800" y="0"/>
                    </a:cubicBezTo>
                    <a:cubicBezTo>
                      <a:pt x="16755" y="0"/>
                      <a:pt x="21600" y="4845"/>
                      <a:pt x="21600" y="10800"/>
                    </a:cubicBezTo>
                    <a:cubicBezTo>
                      <a:pt x="21600" y="16755"/>
                      <a:pt x="16755" y="21600"/>
                      <a:pt x="10800" y="21600"/>
                    </a:cubicBezTo>
                    <a:close/>
                    <a:moveTo>
                      <a:pt x="10800" y="1270"/>
                    </a:moveTo>
                    <a:cubicBezTo>
                      <a:pt x="5545" y="1270"/>
                      <a:pt x="1270" y="5545"/>
                      <a:pt x="1270" y="10800"/>
                    </a:cubicBezTo>
                    <a:cubicBezTo>
                      <a:pt x="1270" y="16054"/>
                      <a:pt x="5545" y="20330"/>
                      <a:pt x="10800" y="20330"/>
                    </a:cubicBezTo>
                    <a:cubicBezTo>
                      <a:pt x="16055" y="20330"/>
                      <a:pt x="20329" y="16055"/>
                      <a:pt x="20329" y="10800"/>
                    </a:cubicBezTo>
                    <a:cubicBezTo>
                      <a:pt x="20329" y="5545"/>
                      <a:pt x="16055" y="1270"/>
                      <a:pt x="10800" y="1270"/>
                    </a:cubicBezTo>
                    <a:close/>
                    <a:moveTo>
                      <a:pt x="10800" y="1270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cs typeface="阿里巴巴普惠体 2.0 55 Regular" panose="00020600040101010101" charset="-122"/>
                </a:endParaRPr>
              </a:p>
            </p:txBody>
          </p:sp>
          <p:sp>
            <p:nvSpPr>
              <p:cNvPr id="139" name="AutoShape 5"/>
              <p:cNvSpPr/>
              <p:nvPr/>
            </p:nvSpPr>
            <p:spPr bwMode="auto">
              <a:xfrm>
                <a:off x="6791340" y="491173"/>
                <a:ext cx="581676" cy="581676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10800" y="21600"/>
                    </a:moveTo>
                    <a:cubicBezTo>
                      <a:pt x="4845" y="21600"/>
                      <a:pt x="0" y="16755"/>
                      <a:pt x="0" y="10800"/>
                    </a:cubicBezTo>
                    <a:cubicBezTo>
                      <a:pt x="0" y="4845"/>
                      <a:pt x="4845" y="0"/>
                      <a:pt x="10800" y="0"/>
                    </a:cubicBezTo>
                    <a:cubicBezTo>
                      <a:pt x="16755" y="0"/>
                      <a:pt x="21600" y="4845"/>
                      <a:pt x="21600" y="10800"/>
                    </a:cubicBezTo>
                    <a:cubicBezTo>
                      <a:pt x="21600" y="16755"/>
                      <a:pt x="16755" y="21600"/>
                      <a:pt x="10800" y="21600"/>
                    </a:cubicBezTo>
                    <a:close/>
                    <a:moveTo>
                      <a:pt x="10800" y="1271"/>
                    </a:moveTo>
                    <a:cubicBezTo>
                      <a:pt x="5545" y="1271"/>
                      <a:pt x="1270" y="5546"/>
                      <a:pt x="1270" y="10800"/>
                    </a:cubicBezTo>
                    <a:cubicBezTo>
                      <a:pt x="1270" y="16054"/>
                      <a:pt x="5545" y="20329"/>
                      <a:pt x="10800" y="20329"/>
                    </a:cubicBezTo>
                    <a:cubicBezTo>
                      <a:pt x="16055" y="20329"/>
                      <a:pt x="20330" y="16054"/>
                      <a:pt x="20330" y="10800"/>
                    </a:cubicBezTo>
                    <a:cubicBezTo>
                      <a:pt x="20330" y="5546"/>
                      <a:pt x="16055" y="1271"/>
                      <a:pt x="10800" y="1271"/>
                    </a:cubicBezTo>
                    <a:close/>
                    <a:moveTo>
                      <a:pt x="10800" y="1271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cs typeface="阿里巴巴普惠体 2.0 55 Regular" panose="00020600040101010101" charset="-122"/>
                </a:endParaRPr>
              </a:p>
            </p:txBody>
          </p:sp>
          <p:sp>
            <p:nvSpPr>
              <p:cNvPr id="140" name="AutoShape 7"/>
              <p:cNvSpPr/>
              <p:nvPr/>
            </p:nvSpPr>
            <p:spPr bwMode="auto">
              <a:xfrm>
                <a:off x="6493408" y="2236201"/>
                <a:ext cx="418523" cy="418523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10800" y="21600"/>
                    </a:moveTo>
                    <a:cubicBezTo>
                      <a:pt x="4845" y="21600"/>
                      <a:pt x="0" y="16755"/>
                      <a:pt x="0" y="10800"/>
                    </a:cubicBezTo>
                    <a:cubicBezTo>
                      <a:pt x="0" y="4845"/>
                      <a:pt x="4845" y="0"/>
                      <a:pt x="10800" y="0"/>
                    </a:cubicBezTo>
                    <a:cubicBezTo>
                      <a:pt x="16755" y="0"/>
                      <a:pt x="21600" y="4845"/>
                      <a:pt x="21600" y="10800"/>
                    </a:cubicBezTo>
                    <a:cubicBezTo>
                      <a:pt x="21600" y="16755"/>
                      <a:pt x="16755" y="21600"/>
                      <a:pt x="10800" y="21600"/>
                    </a:cubicBezTo>
                    <a:close/>
                    <a:moveTo>
                      <a:pt x="10800" y="1271"/>
                    </a:moveTo>
                    <a:cubicBezTo>
                      <a:pt x="5545" y="1271"/>
                      <a:pt x="1271" y="5546"/>
                      <a:pt x="1271" y="10800"/>
                    </a:cubicBezTo>
                    <a:cubicBezTo>
                      <a:pt x="1271" y="16054"/>
                      <a:pt x="5546" y="20329"/>
                      <a:pt x="10800" y="20329"/>
                    </a:cubicBezTo>
                    <a:cubicBezTo>
                      <a:pt x="16054" y="20329"/>
                      <a:pt x="20329" y="16054"/>
                      <a:pt x="20329" y="10800"/>
                    </a:cubicBezTo>
                    <a:cubicBezTo>
                      <a:pt x="20329" y="5546"/>
                      <a:pt x="16054" y="1271"/>
                      <a:pt x="10800" y="1271"/>
                    </a:cubicBezTo>
                    <a:close/>
                    <a:moveTo>
                      <a:pt x="10800" y="1271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cs typeface="阿里巴巴普惠体 2.0 55 Regular" panose="00020600040101010101" charset="-122"/>
                </a:endParaRPr>
              </a:p>
            </p:txBody>
          </p:sp>
          <p:sp>
            <p:nvSpPr>
              <p:cNvPr id="141" name="AutoShape 10"/>
              <p:cNvSpPr/>
              <p:nvPr/>
            </p:nvSpPr>
            <p:spPr bwMode="auto">
              <a:xfrm>
                <a:off x="4592322" y="3385364"/>
                <a:ext cx="418523" cy="418523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10800" y="21600"/>
                    </a:moveTo>
                    <a:cubicBezTo>
                      <a:pt x="4845" y="21600"/>
                      <a:pt x="0" y="16755"/>
                      <a:pt x="0" y="10800"/>
                    </a:cubicBezTo>
                    <a:cubicBezTo>
                      <a:pt x="0" y="4845"/>
                      <a:pt x="4845" y="0"/>
                      <a:pt x="10800" y="0"/>
                    </a:cubicBezTo>
                    <a:cubicBezTo>
                      <a:pt x="16755" y="0"/>
                      <a:pt x="21600" y="4845"/>
                      <a:pt x="21600" y="10800"/>
                    </a:cubicBezTo>
                    <a:cubicBezTo>
                      <a:pt x="21600" y="16755"/>
                      <a:pt x="16755" y="21600"/>
                      <a:pt x="10800" y="21600"/>
                    </a:cubicBezTo>
                    <a:close/>
                    <a:moveTo>
                      <a:pt x="10800" y="1271"/>
                    </a:moveTo>
                    <a:cubicBezTo>
                      <a:pt x="5545" y="1271"/>
                      <a:pt x="1271" y="5546"/>
                      <a:pt x="1271" y="10800"/>
                    </a:cubicBezTo>
                    <a:cubicBezTo>
                      <a:pt x="1271" y="16054"/>
                      <a:pt x="5546" y="20329"/>
                      <a:pt x="10800" y="20329"/>
                    </a:cubicBezTo>
                    <a:cubicBezTo>
                      <a:pt x="16054" y="20329"/>
                      <a:pt x="20329" y="16054"/>
                      <a:pt x="20329" y="10800"/>
                    </a:cubicBezTo>
                    <a:cubicBezTo>
                      <a:pt x="20329" y="5546"/>
                      <a:pt x="16054" y="1271"/>
                      <a:pt x="10800" y="1271"/>
                    </a:cubicBezTo>
                    <a:close/>
                    <a:moveTo>
                      <a:pt x="10800" y="1271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cs typeface="阿里巴巴普惠体 2.0 55 Regular" panose="00020600040101010101" charset="-122"/>
                </a:endParaRPr>
              </a:p>
            </p:txBody>
          </p:sp>
          <p:sp>
            <p:nvSpPr>
              <p:cNvPr id="142" name="AutoShape 14"/>
              <p:cNvSpPr/>
              <p:nvPr/>
            </p:nvSpPr>
            <p:spPr bwMode="auto">
              <a:xfrm>
                <a:off x="4216361" y="4477779"/>
                <a:ext cx="262463" cy="262463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10800" y="21600"/>
                    </a:moveTo>
                    <a:cubicBezTo>
                      <a:pt x="4845" y="21600"/>
                      <a:pt x="0" y="16755"/>
                      <a:pt x="0" y="10800"/>
                    </a:cubicBezTo>
                    <a:cubicBezTo>
                      <a:pt x="0" y="4845"/>
                      <a:pt x="4845" y="0"/>
                      <a:pt x="10800" y="0"/>
                    </a:cubicBezTo>
                    <a:cubicBezTo>
                      <a:pt x="16755" y="0"/>
                      <a:pt x="21600" y="4845"/>
                      <a:pt x="21600" y="10800"/>
                    </a:cubicBezTo>
                    <a:cubicBezTo>
                      <a:pt x="21600" y="16755"/>
                      <a:pt x="16755" y="21600"/>
                      <a:pt x="10800" y="21600"/>
                    </a:cubicBezTo>
                    <a:close/>
                    <a:moveTo>
                      <a:pt x="10800" y="1271"/>
                    </a:moveTo>
                    <a:cubicBezTo>
                      <a:pt x="5545" y="1271"/>
                      <a:pt x="1270" y="5545"/>
                      <a:pt x="1270" y="10800"/>
                    </a:cubicBezTo>
                    <a:cubicBezTo>
                      <a:pt x="1270" y="16055"/>
                      <a:pt x="5545" y="20329"/>
                      <a:pt x="10800" y="20329"/>
                    </a:cubicBezTo>
                    <a:cubicBezTo>
                      <a:pt x="16055" y="20329"/>
                      <a:pt x="20330" y="16055"/>
                      <a:pt x="20330" y="10800"/>
                    </a:cubicBezTo>
                    <a:cubicBezTo>
                      <a:pt x="20330" y="5545"/>
                      <a:pt x="16055" y="1271"/>
                      <a:pt x="10800" y="1271"/>
                    </a:cubicBezTo>
                    <a:close/>
                    <a:moveTo>
                      <a:pt x="10800" y="1271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cs typeface="阿里巴巴普惠体 2.0 55 Regular" panose="00020600040101010101" charset="-122"/>
                </a:endParaRPr>
              </a:p>
            </p:txBody>
          </p:sp>
          <p:sp>
            <p:nvSpPr>
              <p:cNvPr id="143" name="AutoShape 6"/>
              <p:cNvSpPr/>
              <p:nvPr/>
            </p:nvSpPr>
            <p:spPr bwMode="auto">
              <a:xfrm>
                <a:off x="7394295" y="1562307"/>
                <a:ext cx="581676" cy="581676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10800" y="21600"/>
                    </a:moveTo>
                    <a:cubicBezTo>
                      <a:pt x="4845" y="21600"/>
                      <a:pt x="0" y="16755"/>
                      <a:pt x="0" y="10800"/>
                    </a:cubicBezTo>
                    <a:cubicBezTo>
                      <a:pt x="0" y="4845"/>
                      <a:pt x="4845" y="0"/>
                      <a:pt x="10800" y="0"/>
                    </a:cubicBezTo>
                    <a:cubicBezTo>
                      <a:pt x="16755" y="0"/>
                      <a:pt x="21600" y="4845"/>
                      <a:pt x="21600" y="10800"/>
                    </a:cubicBezTo>
                    <a:cubicBezTo>
                      <a:pt x="21600" y="16755"/>
                      <a:pt x="16755" y="21600"/>
                      <a:pt x="10800" y="21600"/>
                    </a:cubicBezTo>
                    <a:close/>
                    <a:moveTo>
                      <a:pt x="10800" y="1270"/>
                    </a:moveTo>
                    <a:cubicBezTo>
                      <a:pt x="5545" y="1270"/>
                      <a:pt x="1270" y="5545"/>
                      <a:pt x="1270" y="10800"/>
                    </a:cubicBezTo>
                    <a:cubicBezTo>
                      <a:pt x="1270" y="16055"/>
                      <a:pt x="5545" y="20329"/>
                      <a:pt x="10800" y="20329"/>
                    </a:cubicBezTo>
                    <a:cubicBezTo>
                      <a:pt x="16055" y="20329"/>
                      <a:pt x="20330" y="16055"/>
                      <a:pt x="20330" y="10800"/>
                    </a:cubicBezTo>
                    <a:cubicBezTo>
                      <a:pt x="20330" y="5545"/>
                      <a:pt x="16055" y="1270"/>
                      <a:pt x="10800" y="1270"/>
                    </a:cubicBezTo>
                    <a:close/>
                    <a:moveTo>
                      <a:pt x="10800" y="1270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cs typeface="阿里巴巴普惠体 2.0 55 Regular" panose="00020600040101010101" charset="-122"/>
                </a:endParaRPr>
              </a:p>
            </p:txBody>
          </p:sp>
          <p:sp>
            <p:nvSpPr>
              <p:cNvPr id="144" name="AutoShape 8"/>
              <p:cNvSpPr/>
              <p:nvPr/>
            </p:nvSpPr>
            <p:spPr bwMode="auto">
              <a:xfrm>
                <a:off x="7961783" y="299647"/>
                <a:ext cx="418523" cy="418523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10800" y="21600"/>
                    </a:moveTo>
                    <a:cubicBezTo>
                      <a:pt x="4845" y="21600"/>
                      <a:pt x="0" y="16755"/>
                      <a:pt x="0" y="10800"/>
                    </a:cubicBezTo>
                    <a:cubicBezTo>
                      <a:pt x="0" y="4845"/>
                      <a:pt x="4845" y="0"/>
                      <a:pt x="10800" y="0"/>
                    </a:cubicBezTo>
                    <a:cubicBezTo>
                      <a:pt x="16755" y="0"/>
                      <a:pt x="21600" y="4845"/>
                      <a:pt x="21600" y="10800"/>
                    </a:cubicBezTo>
                    <a:cubicBezTo>
                      <a:pt x="21600" y="16755"/>
                      <a:pt x="16755" y="21600"/>
                      <a:pt x="10800" y="21600"/>
                    </a:cubicBezTo>
                    <a:close/>
                    <a:moveTo>
                      <a:pt x="10800" y="1271"/>
                    </a:moveTo>
                    <a:cubicBezTo>
                      <a:pt x="5545" y="1271"/>
                      <a:pt x="1271" y="5546"/>
                      <a:pt x="1271" y="10800"/>
                    </a:cubicBezTo>
                    <a:cubicBezTo>
                      <a:pt x="1271" y="16054"/>
                      <a:pt x="5546" y="20329"/>
                      <a:pt x="10800" y="20329"/>
                    </a:cubicBezTo>
                    <a:cubicBezTo>
                      <a:pt x="16054" y="20329"/>
                      <a:pt x="20329" y="16054"/>
                      <a:pt x="20329" y="10800"/>
                    </a:cubicBezTo>
                    <a:cubicBezTo>
                      <a:pt x="20329" y="5546"/>
                      <a:pt x="16054" y="1271"/>
                      <a:pt x="10800" y="1271"/>
                    </a:cubicBezTo>
                    <a:close/>
                    <a:moveTo>
                      <a:pt x="10800" y="1271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cs typeface="阿里巴巴普惠体 2.0 55 Regular" panose="00020600040101010101" charset="-122"/>
                </a:endParaRPr>
              </a:p>
            </p:txBody>
          </p:sp>
          <p:sp>
            <p:nvSpPr>
              <p:cNvPr id="145" name="AutoShape 20"/>
              <p:cNvSpPr/>
              <p:nvPr/>
            </p:nvSpPr>
            <p:spPr bwMode="auto">
              <a:xfrm>
                <a:off x="8685333" y="952258"/>
                <a:ext cx="262463" cy="262463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10800" y="21600"/>
                    </a:moveTo>
                    <a:cubicBezTo>
                      <a:pt x="4845" y="21600"/>
                      <a:pt x="0" y="16755"/>
                      <a:pt x="0" y="10800"/>
                    </a:cubicBezTo>
                    <a:cubicBezTo>
                      <a:pt x="0" y="4845"/>
                      <a:pt x="4845" y="0"/>
                      <a:pt x="10800" y="0"/>
                    </a:cubicBezTo>
                    <a:cubicBezTo>
                      <a:pt x="16755" y="0"/>
                      <a:pt x="21600" y="4845"/>
                      <a:pt x="21600" y="10800"/>
                    </a:cubicBezTo>
                    <a:cubicBezTo>
                      <a:pt x="21600" y="16755"/>
                      <a:pt x="16755" y="21600"/>
                      <a:pt x="10800" y="21600"/>
                    </a:cubicBezTo>
                    <a:close/>
                    <a:moveTo>
                      <a:pt x="10800" y="1271"/>
                    </a:moveTo>
                    <a:cubicBezTo>
                      <a:pt x="5545" y="1271"/>
                      <a:pt x="1270" y="5545"/>
                      <a:pt x="1270" y="10800"/>
                    </a:cubicBezTo>
                    <a:cubicBezTo>
                      <a:pt x="1270" y="16055"/>
                      <a:pt x="5545" y="20330"/>
                      <a:pt x="10800" y="20330"/>
                    </a:cubicBezTo>
                    <a:cubicBezTo>
                      <a:pt x="16054" y="20330"/>
                      <a:pt x="20329" y="16055"/>
                      <a:pt x="20329" y="10800"/>
                    </a:cubicBezTo>
                    <a:cubicBezTo>
                      <a:pt x="20329" y="5545"/>
                      <a:pt x="16054" y="1271"/>
                      <a:pt x="10800" y="1271"/>
                    </a:cubicBezTo>
                    <a:close/>
                    <a:moveTo>
                      <a:pt x="10800" y="1271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cs typeface="阿里巴巴普惠体 2.0 55 Regular" panose="00020600040101010101" charset="-122"/>
                </a:endParaRPr>
              </a:p>
            </p:txBody>
          </p:sp>
          <p:sp>
            <p:nvSpPr>
              <p:cNvPr id="146" name="AutoShape 23"/>
              <p:cNvSpPr/>
              <p:nvPr/>
            </p:nvSpPr>
            <p:spPr bwMode="auto">
              <a:xfrm>
                <a:off x="8422869" y="1619057"/>
                <a:ext cx="262463" cy="262463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10800" y="21600"/>
                    </a:moveTo>
                    <a:cubicBezTo>
                      <a:pt x="4845" y="21600"/>
                      <a:pt x="0" y="16755"/>
                      <a:pt x="0" y="10800"/>
                    </a:cubicBezTo>
                    <a:cubicBezTo>
                      <a:pt x="0" y="4845"/>
                      <a:pt x="4845" y="0"/>
                      <a:pt x="10800" y="0"/>
                    </a:cubicBezTo>
                    <a:cubicBezTo>
                      <a:pt x="16755" y="0"/>
                      <a:pt x="21600" y="4845"/>
                      <a:pt x="21600" y="10800"/>
                    </a:cubicBezTo>
                    <a:cubicBezTo>
                      <a:pt x="21600" y="16755"/>
                      <a:pt x="16755" y="21600"/>
                      <a:pt x="10800" y="21600"/>
                    </a:cubicBezTo>
                    <a:close/>
                    <a:moveTo>
                      <a:pt x="10800" y="1270"/>
                    </a:moveTo>
                    <a:cubicBezTo>
                      <a:pt x="5545" y="1270"/>
                      <a:pt x="1271" y="5545"/>
                      <a:pt x="1271" y="10800"/>
                    </a:cubicBezTo>
                    <a:cubicBezTo>
                      <a:pt x="1271" y="16055"/>
                      <a:pt x="5545" y="20329"/>
                      <a:pt x="10800" y="20329"/>
                    </a:cubicBezTo>
                    <a:cubicBezTo>
                      <a:pt x="16055" y="20329"/>
                      <a:pt x="20329" y="16055"/>
                      <a:pt x="20329" y="10800"/>
                    </a:cubicBezTo>
                    <a:cubicBezTo>
                      <a:pt x="20329" y="5545"/>
                      <a:pt x="16055" y="1270"/>
                      <a:pt x="10800" y="1270"/>
                    </a:cubicBezTo>
                    <a:close/>
                    <a:moveTo>
                      <a:pt x="10800" y="1270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cs typeface="阿里巴巴普惠体 2.0 55 Regular" panose="00020600040101010101" charset="-122"/>
                </a:endParaRPr>
              </a:p>
            </p:txBody>
          </p:sp>
          <p:sp>
            <p:nvSpPr>
              <p:cNvPr id="147" name="AutoShape 19"/>
              <p:cNvSpPr/>
              <p:nvPr/>
            </p:nvSpPr>
            <p:spPr bwMode="auto">
              <a:xfrm>
                <a:off x="7947597" y="3016496"/>
                <a:ext cx="262463" cy="262463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10800" y="21600"/>
                    </a:moveTo>
                    <a:cubicBezTo>
                      <a:pt x="4845" y="21600"/>
                      <a:pt x="0" y="16755"/>
                      <a:pt x="0" y="10800"/>
                    </a:cubicBezTo>
                    <a:cubicBezTo>
                      <a:pt x="0" y="4845"/>
                      <a:pt x="4845" y="0"/>
                      <a:pt x="10800" y="0"/>
                    </a:cubicBezTo>
                    <a:cubicBezTo>
                      <a:pt x="16755" y="0"/>
                      <a:pt x="21600" y="4845"/>
                      <a:pt x="21600" y="10800"/>
                    </a:cubicBezTo>
                    <a:cubicBezTo>
                      <a:pt x="21600" y="16755"/>
                      <a:pt x="16755" y="21600"/>
                      <a:pt x="10800" y="21600"/>
                    </a:cubicBezTo>
                    <a:close/>
                    <a:moveTo>
                      <a:pt x="10800" y="1271"/>
                    </a:moveTo>
                    <a:cubicBezTo>
                      <a:pt x="5545" y="1271"/>
                      <a:pt x="1271" y="5545"/>
                      <a:pt x="1271" y="10800"/>
                    </a:cubicBezTo>
                    <a:cubicBezTo>
                      <a:pt x="1271" y="16055"/>
                      <a:pt x="5545" y="20329"/>
                      <a:pt x="10800" y="20329"/>
                    </a:cubicBezTo>
                    <a:cubicBezTo>
                      <a:pt x="16055" y="20329"/>
                      <a:pt x="20329" y="16055"/>
                      <a:pt x="20329" y="10800"/>
                    </a:cubicBezTo>
                    <a:cubicBezTo>
                      <a:pt x="20329" y="5545"/>
                      <a:pt x="16055" y="1271"/>
                      <a:pt x="10800" y="1271"/>
                    </a:cubicBezTo>
                    <a:close/>
                    <a:moveTo>
                      <a:pt x="10800" y="1271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cs typeface="阿里巴巴普惠体 2.0 55 Regular" panose="00020600040101010101" charset="-122"/>
                </a:endParaRPr>
              </a:p>
            </p:txBody>
          </p:sp>
          <p:sp>
            <p:nvSpPr>
              <p:cNvPr id="148" name="AutoShape 11"/>
              <p:cNvSpPr/>
              <p:nvPr/>
            </p:nvSpPr>
            <p:spPr bwMode="auto">
              <a:xfrm>
                <a:off x="7415580" y="4421033"/>
                <a:ext cx="418523" cy="418523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10800" y="21600"/>
                    </a:moveTo>
                    <a:cubicBezTo>
                      <a:pt x="4845" y="21600"/>
                      <a:pt x="0" y="16755"/>
                      <a:pt x="0" y="10800"/>
                    </a:cubicBezTo>
                    <a:cubicBezTo>
                      <a:pt x="0" y="4845"/>
                      <a:pt x="4845" y="0"/>
                      <a:pt x="10800" y="0"/>
                    </a:cubicBezTo>
                    <a:cubicBezTo>
                      <a:pt x="16755" y="0"/>
                      <a:pt x="21600" y="4845"/>
                      <a:pt x="21600" y="10800"/>
                    </a:cubicBezTo>
                    <a:cubicBezTo>
                      <a:pt x="21600" y="16755"/>
                      <a:pt x="16755" y="21600"/>
                      <a:pt x="10800" y="21600"/>
                    </a:cubicBezTo>
                    <a:close/>
                    <a:moveTo>
                      <a:pt x="10800" y="1271"/>
                    </a:moveTo>
                    <a:cubicBezTo>
                      <a:pt x="5545" y="1271"/>
                      <a:pt x="1271" y="5546"/>
                      <a:pt x="1271" y="10800"/>
                    </a:cubicBezTo>
                    <a:cubicBezTo>
                      <a:pt x="1271" y="16054"/>
                      <a:pt x="5546" y="20329"/>
                      <a:pt x="10800" y="20329"/>
                    </a:cubicBezTo>
                    <a:cubicBezTo>
                      <a:pt x="16054" y="20329"/>
                      <a:pt x="20329" y="16054"/>
                      <a:pt x="20329" y="10800"/>
                    </a:cubicBezTo>
                    <a:cubicBezTo>
                      <a:pt x="20329" y="5546"/>
                      <a:pt x="16054" y="1271"/>
                      <a:pt x="10800" y="1271"/>
                    </a:cubicBezTo>
                    <a:close/>
                    <a:moveTo>
                      <a:pt x="10800" y="1271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dirty="0">
                  <a:cs typeface="阿里巴巴普惠体 2.0 55 Regular" panose="00020600040101010101" charset="-122"/>
                </a:endParaRPr>
              </a:p>
            </p:txBody>
          </p:sp>
        </p:grpSp>
        <p:pic>
          <p:nvPicPr>
            <p:cNvPr id="20" name="图形 19"/>
            <p:cNvPicPr>
              <a:picLocks noChangeAspect="1"/>
            </p:cNvPicPr>
            <p:nvPr userDrawn="1"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6905423" y="6244060"/>
              <a:ext cx="194528" cy="147573"/>
            </a:xfrm>
            <a:prstGeom prst="rect">
              <a:avLst/>
            </a:prstGeom>
          </p:spPr>
        </p:pic>
        <p:pic>
          <p:nvPicPr>
            <p:cNvPr id="21" name="图形 20"/>
            <p:cNvPicPr>
              <a:picLocks noChangeAspect="1"/>
            </p:cNvPicPr>
            <p:nvPr userDrawn="1"/>
          </p:nvPicPr>
          <p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/>
            </a:stretch>
          </p:blipFill>
          <p:spPr>
            <a:xfrm>
              <a:off x="11682334" y="2984432"/>
              <a:ext cx="187557" cy="152074"/>
            </a:xfrm>
            <a:prstGeom prst="rect">
              <a:avLst/>
            </a:prstGeom>
          </p:spPr>
        </p:pic>
        <p:pic>
          <p:nvPicPr>
            <p:cNvPr id="22" name="图形 21"/>
            <p:cNvPicPr>
              <a:picLocks noChangeAspect="1"/>
            </p:cNvPicPr>
            <p:nvPr userDrawn="1"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11137398" y="4586311"/>
              <a:ext cx="200327" cy="151972"/>
            </a:xfrm>
            <a:prstGeom prst="rect">
              <a:avLst/>
            </a:prstGeom>
          </p:spPr>
        </p:pic>
        <p:pic>
          <p:nvPicPr>
            <p:cNvPr id="23" name="图形 22"/>
            <p:cNvPicPr>
              <a:picLocks noChangeAspect="1"/>
            </p:cNvPicPr>
            <p:nvPr userDrawn="1"/>
          </p:nvPicPr>
          <p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p:blipFill>
          <p:spPr>
            <a:xfrm>
              <a:off x="11992314" y="2256778"/>
              <a:ext cx="173031" cy="118238"/>
            </a:xfrm>
            <a:prstGeom prst="rect">
              <a:avLst/>
            </a:prstGeom>
          </p:spPr>
        </p:pic>
        <p:pic>
          <p:nvPicPr>
            <p:cNvPr id="24" name="图形 23"/>
            <p:cNvPicPr>
              <a:picLocks noChangeAspect="1"/>
            </p:cNvPicPr>
            <p:nvPr userDrawn="1"/>
          </p:nvPicPr>
          <p:blipFill>
            <a:blip r:embed="rId12">
              <a:extLs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tretch>
              <a:fillRect/>
            </a:stretch>
          </p:blipFill>
          <p:spPr>
            <a:xfrm>
              <a:off x="11198657" y="1534425"/>
              <a:ext cx="283313" cy="256072"/>
            </a:xfrm>
            <a:prstGeom prst="rect">
              <a:avLst/>
            </a:prstGeom>
          </p:spPr>
        </p:pic>
        <p:pic>
          <p:nvPicPr>
            <p:cNvPr id="25" name="图形 24"/>
            <p:cNvPicPr>
              <a:picLocks noChangeAspect="1"/>
            </p:cNvPicPr>
            <p:nvPr userDrawn="1"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8302220" y="5496417"/>
              <a:ext cx="465815" cy="353377"/>
            </a:xfrm>
            <a:prstGeom prst="rect">
              <a:avLst/>
            </a:prstGeom>
          </p:spPr>
        </p:pic>
        <p:pic>
          <p:nvPicPr>
            <p:cNvPr id="26" name="图形 25"/>
            <p:cNvPicPr>
              <a:picLocks noChangeAspect="1"/>
            </p:cNvPicPr>
            <p:nvPr userDrawn="1"/>
          </p:nvPicPr>
          <p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p:blipFill>
          <p:spPr>
            <a:xfrm>
              <a:off x="10581309" y="6257665"/>
              <a:ext cx="266624" cy="182193"/>
            </a:xfrm>
            <a:prstGeom prst="rect">
              <a:avLst/>
            </a:prstGeom>
          </p:spPr>
        </p:pic>
        <p:pic>
          <p:nvPicPr>
            <p:cNvPr id="27" name="图形 26"/>
            <p:cNvPicPr>
              <a:picLocks noChangeAspect="1"/>
            </p:cNvPicPr>
            <p:nvPr userDrawn="1"/>
          </p:nvPicPr>
          <p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/>
            </a:stretch>
          </p:blipFill>
          <p:spPr>
            <a:xfrm>
              <a:off x="7586940" y="6428939"/>
              <a:ext cx="263936" cy="214003"/>
            </a:xfrm>
            <a:prstGeom prst="rect">
              <a:avLst/>
            </a:prstGeom>
          </p:spPr>
        </p:pic>
        <p:pic>
          <p:nvPicPr>
            <p:cNvPr id="28" name="图形 27"/>
            <p:cNvPicPr>
              <a:picLocks noChangeAspect="1"/>
            </p:cNvPicPr>
            <p:nvPr userDrawn="1"/>
          </p:nvPicPr>
          <p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/>
            </a:stretch>
          </p:blipFill>
          <p:spPr>
            <a:xfrm>
              <a:off x="9708083" y="6429892"/>
              <a:ext cx="187557" cy="152074"/>
            </a:xfrm>
            <a:prstGeom prst="rect">
              <a:avLst/>
            </a:prstGeom>
          </p:spPr>
        </p:pic>
      </p:grpSp>
      <p:cxnSp>
        <p:nvCxnSpPr>
          <p:cNvPr id="16" name="直接连接符 15"/>
          <p:cNvCxnSpPr/>
          <p:nvPr userDrawn="1"/>
        </p:nvCxnSpPr>
        <p:spPr>
          <a:xfrm flipV="1">
            <a:off x="2711451" y="812727"/>
            <a:ext cx="0" cy="6045273"/>
          </a:xfrm>
          <a:prstGeom prst="line">
            <a:avLst/>
          </a:prstGeom>
          <a:ln w="28575">
            <a:solidFill>
              <a:srgbClr val="0078B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 userDrawn="1"/>
        </p:nvCxnSpPr>
        <p:spPr>
          <a:xfrm rot="16200000">
            <a:off x="2358354" y="353097"/>
            <a:ext cx="706195" cy="0"/>
          </a:xfrm>
          <a:prstGeom prst="line">
            <a:avLst/>
          </a:prstGeom>
          <a:ln w="28575">
            <a:solidFill>
              <a:srgbClr val="FAAA3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标题 1"/>
          <p:cNvSpPr txBox="1"/>
          <p:nvPr userDrawn="1"/>
        </p:nvSpPr>
        <p:spPr>
          <a:xfrm>
            <a:off x="2889250" y="706120"/>
            <a:ext cx="2365375" cy="508000"/>
          </a:xfrm>
          <a:prstGeom prst="rect">
            <a:avLst/>
          </a:prstGeom>
        </p:spPr>
        <p:txBody>
          <a:bodyPr anchor="ctr"/>
          <a:lstStyle>
            <a:lvl1pPr algn="l" defTabSz="914400" rtl="0" eaLnBrk="1" latinLnBrk="0" hangingPunct="1">
              <a:lnSpc>
                <a:spcPts val="5000"/>
              </a:lnSpc>
              <a:spcBef>
                <a:spcPct val="0"/>
              </a:spcBef>
              <a:buNone/>
              <a:defRPr sz="3600" b="1" kern="1200">
                <a:solidFill>
                  <a:schemeClr val="bg2">
                    <a:lumMod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800" dirty="0">
                <a:solidFill>
                  <a:srgbClr val="0078B4"/>
                </a:solidFill>
                <a:cs typeface="阿里巴巴普惠体 2.0 55 Regular" panose="00020600040101010101" charset="-122"/>
              </a:rPr>
              <a:t>目 录</a:t>
            </a:r>
            <a:endParaRPr lang="zh-CN" altLang="en-US" sz="2800" dirty="0">
              <a:solidFill>
                <a:srgbClr val="0078B4"/>
              </a:solidFill>
              <a:cs typeface="阿里巴巴普惠体 2.0 55 Regular" panose="00020600040101010101" charset="-122"/>
            </a:endParaRPr>
          </a:p>
        </p:txBody>
      </p:sp>
      <p:sp>
        <p:nvSpPr>
          <p:cNvPr id="14" name="文本占位符 13"/>
          <p:cNvSpPr>
            <a:spLocks noGrp="1"/>
          </p:cNvSpPr>
          <p:nvPr>
            <p:ph type="body" sz="quarter" idx="10" hasCustomPrompt="1"/>
          </p:nvPr>
        </p:nvSpPr>
        <p:spPr>
          <a:xfrm>
            <a:off x="2942706" y="1663700"/>
            <a:ext cx="6360128" cy="4403725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200000"/>
              </a:lnSpc>
              <a:buFontTx/>
              <a:buNone/>
              <a:defRPr sz="2400" b="1">
                <a:solidFill>
                  <a:schemeClr val="tx1"/>
                </a:solidFill>
                <a:latin typeface="+mj-lt"/>
                <a:cs typeface="阿里巴巴普惠体 2.0 55 Regular" panose="00020600040101010101" charset="-122"/>
              </a:defRPr>
            </a:lvl1pPr>
          </a:lstStyle>
          <a:p>
            <a:pPr lvl="0"/>
            <a:r>
              <a:rPr lang="zh-CN" altLang="en-US" dirty="0"/>
              <a:t>单击此处编辑目录文本</a:t>
            </a:r>
            <a:endParaRPr lang="zh-CN" altLang="en-US" dirty="0"/>
          </a:p>
        </p:txBody>
      </p:sp>
      <p:sp>
        <p:nvSpPr>
          <p:cNvPr id="7" name="文本框 6"/>
          <p:cNvSpPr txBox="1"/>
          <p:nvPr userDrawn="1"/>
        </p:nvSpPr>
        <p:spPr>
          <a:xfrm>
            <a:off x="2889249" y="1217784"/>
            <a:ext cx="1196109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600" dirty="0">
                <a:solidFill>
                  <a:srgbClr val="0078B4"/>
                </a:solidFill>
                <a:latin typeface="+mj-lt"/>
                <a:cs typeface="阿里巴巴普惠体 2.0 55 Regular" panose="00020600040101010101" charset="-122"/>
              </a:rPr>
              <a:t>Contents</a:t>
            </a:r>
            <a:endParaRPr lang="zh-CN" altLang="en-US" sz="1600" dirty="0">
              <a:solidFill>
                <a:srgbClr val="0078B4"/>
              </a:solidFill>
              <a:cs typeface="阿里巴巴普惠体 2.0 55 Regular" panose="00020600040101010101" charset="-122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页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>
          <a:xfrm>
            <a:off x="0" y="1"/>
            <a:ext cx="12192000" cy="864000"/>
          </a:xfrm>
          <a:prstGeom prst="rect">
            <a:avLst/>
          </a:prstGeom>
          <a:solidFill>
            <a:schemeClr val="bg1">
              <a:lumMod val="85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阿里巴巴普惠体 2.0 55 Regular" panose="00020600040101010101" charset="-122"/>
            </a:endParaRPr>
          </a:p>
        </p:txBody>
      </p:sp>
      <p:sp>
        <p:nvSpPr>
          <p:cNvPr id="8" name="矩形 7"/>
          <p:cNvSpPr/>
          <p:nvPr userDrawn="1"/>
        </p:nvSpPr>
        <p:spPr>
          <a:xfrm>
            <a:off x="0" y="0"/>
            <a:ext cx="58189" cy="864000"/>
          </a:xfrm>
          <a:prstGeom prst="rect">
            <a:avLst/>
          </a:prstGeom>
          <a:solidFill>
            <a:srgbClr val="0078B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阿里巴巴普惠体 2.0 55 Regular" panose="00020600040101010101" charset="-122"/>
            </a:endParaRPr>
          </a:p>
        </p:txBody>
      </p:sp>
      <p:sp>
        <p:nvSpPr>
          <p:cNvPr id="9" name="标题 1"/>
          <p:cNvSpPr>
            <a:spLocks noGrp="1"/>
          </p:cNvSpPr>
          <p:nvPr>
            <p:ph type="title" hasCustomPrompt="1"/>
          </p:nvPr>
        </p:nvSpPr>
        <p:spPr>
          <a:xfrm>
            <a:off x="765810" y="253365"/>
            <a:ext cx="4777740" cy="449580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00000"/>
              </a:lnSpc>
              <a:defRPr sz="2800" b="1">
                <a:solidFill>
                  <a:srgbClr val="0078B4"/>
                </a:solidFill>
                <a:cs typeface="阿里巴巴普惠体 2.0 55 Regular" panose="00020600040101010101" charset="-122"/>
              </a:defRPr>
            </a:lvl1pPr>
          </a:lstStyle>
          <a:p>
            <a:r>
              <a:rPr lang="zh-CN" altLang="en-US" dirty="0"/>
              <a:t>前言</a:t>
            </a:r>
            <a:endParaRPr lang="zh-CN" altLang="en-US" dirty="0"/>
          </a:p>
        </p:txBody>
      </p:sp>
      <p:sp>
        <p:nvSpPr>
          <p:cNvPr id="112" name="Freeform 100"/>
          <p:cNvSpPr>
            <a:spLocks noEditPoints="1"/>
          </p:cNvSpPr>
          <p:nvPr userDrawn="1">
            <p:custDataLst>
              <p:tags r:id="rId2"/>
            </p:custDataLst>
          </p:nvPr>
        </p:nvSpPr>
        <p:spPr bwMode="auto">
          <a:xfrm>
            <a:off x="216762" y="208558"/>
            <a:ext cx="391139" cy="457310"/>
          </a:xfrm>
          <a:custGeom>
            <a:avLst/>
            <a:gdLst>
              <a:gd name="T0" fmla="*/ 39 w 112"/>
              <a:gd name="T1" fmla="*/ 56 h 131"/>
              <a:gd name="T2" fmla="*/ 85 w 112"/>
              <a:gd name="T3" fmla="*/ 53 h 131"/>
              <a:gd name="T4" fmla="*/ 85 w 112"/>
              <a:gd name="T5" fmla="*/ 59 h 131"/>
              <a:gd name="T6" fmla="*/ 27 w 112"/>
              <a:gd name="T7" fmla="*/ 93 h 131"/>
              <a:gd name="T8" fmla="*/ 32 w 112"/>
              <a:gd name="T9" fmla="*/ 98 h 131"/>
              <a:gd name="T10" fmla="*/ 22 w 112"/>
              <a:gd name="T11" fmla="*/ 98 h 131"/>
              <a:gd name="T12" fmla="*/ 27 w 112"/>
              <a:gd name="T13" fmla="*/ 72 h 131"/>
              <a:gd name="T14" fmla="*/ 32 w 112"/>
              <a:gd name="T15" fmla="*/ 77 h 131"/>
              <a:gd name="T16" fmla="*/ 22 w 112"/>
              <a:gd name="T17" fmla="*/ 77 h 131"/>
              <a:gd name="T18" fmla="*/ 27 w 112"/>
              <a:gd name="T19" fmla="*/ 51 h 131"/>
              <a:gd name="T20" fmla="*/ 32 w 112"/>
              <a:gd name="T21" fmla="*/ 56 h 131"/>
              <a:gd name="T22" fmla="*/ 22 w 112"/>
              <a:gd name="T23" fmla="*/ 56 h 131"/>
              <a:gd name="T24" fmla="*/ 56 w 112"/>
              <a:gd name="T25" fmla="*/ 0 h 131"/>
              <a:gd name="T26" fmla="*/ 70 w 112"/>
              <a:gd name="T27" fmla="*/ 6 h 131"/>
              <a:gd name="T28" fmla="*/ 91 w 112"/>
              <a:gd name="T29" fmla="*/ 15 h 131"/>
              <a:gd name="T30" fmla="*/ 94 w 112"/>
              <a:gd name="T31" fmla="*/ 18 h 131"/>
              <a:gd name="T32" fmla="*/ 107 w 112"/>
              <a:gd name="T33" fmla="*/ 20 h 131"/>
              <a:gd name="T34" fmla="*/ 112 w 112"/>
              <a:gd name="T35" fmla="*/ 25 h 131"/>
              <a:gd name="T36" fmla="*/ 107 w 112"/>
              <a:gd name="T37" fmla="*/ 131 h 131"/>
              <a:gd name="T38" fmla="*/ 5 w 112"/>
              <a:gd name="T39" fmla="*/ 131 h 131"/>
              <a:gd name="T40" fmla="*/ 0 w 112"/>
              <a:gd name="T41" fmla="*/ 126 h 131"/>
              <a:gd name="T42" fmla="*/ 5 w 112"/>
              <a:gd name="T43" fmla="*/ 20 h 131"/>
              <a:gd name="T44" fmla="*/ 18 w 112"/>
              <a:gd name="T45" fmla="*/ 20 h 131"/>
              <a:gd name="T46" fmla="*/ 21 w 112"/>
              <a:gd name="T47" fmla="*/ 15 h 131"/>
              <a:gd name="T48" fmla="*/ 37 w 112"/>
              <a:gd name="T49" fmla="*/ 15 h 131"/>
              <a:gd name="T50" fmla="*/ 56 w 112"/>
              <a:gd name="T51" fmla="*/ 0 h 131"/>
              <a:gd name="T52" fmla="*/ 69 w 112"/>
              <a:gd name="T53" fmla="*/ 15 h 131"/>
              <a:gd name="T54" fmla="*/ 56 w 112"/>
              <a:gd name="T55" fmla="*/ 6 h 131"/>
              <a:gd name="T56" fmla="*/ 43 w 112"/>
              <a:gd name="T57" fmla="*/ 15 h 131"/>
              <a:gd name="T58" fmla="*/ 69 w 112"/>
              <a:gd name="T59" fmla="*/ 15 h 131"/>
              <a:gd name="T60" fmla="*/ 94 w 112"/>
              <a:gd name="T61" fmla="*/ 30 h 131"/>
              <a:gd name="T62" fmla="*/ 91 w 112"/>
              <a:gd name="T63" fmla="*/ 36 h 131"/>
              <a:gd name="T64" fmla="*/ 56 w 112"/>
              <a:gd name="T65" fmla="*/ 36 h 131"/>
              <a:gd name="T66" fmla="*/ 18 w 112"/>
              <a:gd name="T67" fmla="*/ 33 h 131"/>
              <a:gd name="T68" fmla="*/ 18 w 112"/>
              <a:gd name="T69" fmla="*/ 30 h 131"/>
              <a:gd name="T70" fmla="*/ 10 w 112"/>
              <a:gd name="T71" fmla="*/ 121 h 131"/>
              <a:gd name="T72" fmla="*/ 102 w 112"/>
              <a:gd name="T73" fmla="*/ 30 h 131"/>
              <a:gd name="T74" fmla="*/ 56 w 112"/>
              <a:gd name="T75" fmla="*/ 21 h 131"/>
              <a:gd name="T76" fmla="*/ 24 w 112"/>
              <a:gd name="T77" fmla="*/ 21 h 131"/>
              <a:gd name="T78" fmla="*/ 24 w 112"/>
              <a:gd name="T79" fmla="*/ 30 h 131"/>
              <a:gd name="T80" fmla="*/ 88 w 112"/>
              <a:gd name="T81" fmla="*/ 30 h 131"/>
              <a:gd name="T82" fmla="*/ 88 w 112"/>
              <a:gd name="T83" fmla="*/ 21 h 131"/>
              <a:gd name="T84" fmla="*/ 42 w 112"/>
              <a:gd name="T85" fmla="*/ 101 h 131"/>
              <a:gd name="T86" fmla="*/ 39 w 112"/>
              <a:gd name="T87" fmla="*/ 98 h 131"/>
              <a:gd name="T88" fmla="*/ 85 w 112"/>
              <a:gd name="T89" fmla="*/ 95 h 131"/>
              <a:gd name="T90" fmla="*/ 85 w 112"/>
              <a:gd name="T91" fmla="*/ 101 h 131"/>
              <a:gd name="T92" fmla="*/ 42 w 112"/>
              <a:gd name="T93" fmla="*/ 80 h 131"/>
              <a:gd name="T94" fmla="*/ 39 w 112"/>
              <a:gd name="T95" fmla="*/ 77 h 131"/>
              <a:gd name="T96" fmla="*/ 85 w 112"/>
              <a:gd name="T97" fmla="*/ 74 h 131"/>
              <a:gd name="T98" fmla="*/ 85 w 112"/>
              <a:gd name="T99" fmla="*/ 80 h 1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112" h="131">
                <a:moveTo>
                  <a:pt x="42" y="59"/>
                </a:moveTo>
                <a:cubicBezTo>
                  <a:pt x="40" y="59"/>
                  <a:pt x="39" y="58"/>
                  <a:pt x="39" y="56"/>
                </a:cubicBezTo>
                <a:cubicBezTo>
                  <a:pt x="39" y="55"/>
                  <a:pt x="40" y="53"/>
                  <a:pt x="42" y="53"/>
                </a:cubicBezTo>
                <a:cubicBezTo>
                  <a:pt x="85" y="53"/>
                  <a:pt x="85" y="53"/>
                  <a:pt x="85" y="53"/>
                </a:cubicBezTo>
                <a:cubicBezTo>
                  <a:pt x="86" y="53"/>
                  <a:pt x="88" y="55"/>
                  <a:pt x="88" y="56"/>
                </a:cubicBezTo>
                <a:cubicBezTo>
                  <a:pt x="88" y="58"/>
                  <a:pt x="86" y="59"/>
                  <a:pt x="85" y="59"/>
                </a:cubicBezTo>
                <a:cubicBezTo>
                  <a:pt x="42" y="59"/>
                  <a:pt x="42" y="59"/>
                  <a:pt x="42" y="59"/>
                </a:cubicBezTo>
                <a:close/>
                <a:moveTo>
                  <a:pt x="27" y="93"/>
                </a:moveTo>
                <a:cubicBezTo>
                  <a:pt x="27" y="93"/>
                  <a:pt x="27" y="93"/>
                  <a:pt x="27" y="93"/>
                </a:cubicBezTo>
                <a:cubicBezTo>
                  <a:pt x="30" y="93"/>
                  <a:pt x="32" y="95"/>
                  <a:pt x="32" y="98"/>
                </a:cubicBezTo>
                <a:cubicBezTo>
                  <a:pt x="32" y="101"/>
                  <a:pt x="30" y="103"/>
                  <a:pt x="27" y="103"/>
                </a:cubicBezTo>
                <a:cubicBezTo>
                  <a:pt x="24" y="103"/>
                  <a:pt x="22" y="101"/>
                  <a:pt x="22" y="98"/>
                </a:cubicBezTo>
                <a:cubicBezTo>
                  <a:pt x="22" y="95"/>
                  <a:pt x="24" y="93"/>
                  <a:pt x="27" y="93"/>
                </a:cubicBezTo>
                <a:close/>
                <a:moveTo>
                  <a:pt x="27" y="72"/>
                </a:moveTo>
                <a:cubicBezTo>
                  <a:pt x="27" y="72"/>
                  <a:pt x="27" y="72"/>
                  <a:pt x="27" y="72"/>
                </a:cubicBezTo>
                <a:cubicBezTo>
                  <a:pt x="30" y="72"/>
                  <a:pt x="32" y="74"/>
                  <a:pt x="32" y="77"/>
                </a:cubicBezTo>
                <a:cubicBezTo>
                  <a:pt x="32" y="80"/>
                  <a:pt x="30" y="82"/>
                  <a:pt x="27" y="82"/>
                </a:cubicBezTo>
                <a:cubicBezTo>
                  <a:pt x="24" y="82"/>
                  <a:pt x="22" y="80"/>
                  <a:pt x="22" y="77"/>
                </a:cubicBezTo>
                <a:cubicBezTo>
                  <a:pt x="22" y="74"/>
                  <a:pt x="24" y="72"/>
                  <a:pt x="27" y="72"/>
                </a:cubicBezTo>
                <a:close/>
                <a:moveTo>
                  <a:pt x="27" y="51"/>
                </a:moveTo>
                <a:cubicBezTo>
                  <a:pt x="27" y="51"/>
                  <a:pt x="27" y="51"/>
                  <a:pt x="27" y="51"/>
                </a:cubicBezTo>
                <a:cubicBezTo>
                  <a:pt x="30" y="51"/>
                  <a:pt x="32" y="54"/>
                  <a:pt x="32" y="56"/>
                </a:cubicBezTo>
                <a:cubicBezTo>
                  <a:pt x="32" y="59"/>
                  <a:pt x="30" y="61"/>
                  <a:pt x="27" y="61"/>
                </a:cubicBezTo>
                <a:cubicBezTo>
                  <a:pt x="24" y="61"/>
                  <a:pt x="22" y="59"/>
                  <a:pt x="22" y="56"/>
                </a:cubicBezTo>
                <a:cubicBezTo>
                  <a:pt x="22" y="54"/>
                  <a:pt x="24" y="51"/>
                  <a:pt x="27" y="51"/>
                </a:cubicBezTo>
                <a:close/>
                <a:moveTo>
                  <a:pt x="56" y="0"/>
                </a:moveTo>
                <a:cubicBezTo>
                  <a:pt x="56" y="0"/>
                  <a:pt x="56" y="0"/>
                  <a:pt x="56" y="0"/>
                </a:cubicBezTo>
                <a:cubicBezTo>
                  <a:pt x="61" y="0"/>
                  <a:pt x="66" y="2"/>
                  <a:pt x="70" y="6"/>
                </a:cubicBezTo>
                <a:cubicBezTo>
                  <a:pt x="72" y="8"/>
                  <a:pt x="74" y="11"/>
                  <a:pt x="75" y="15"/>
                </a:cubicBezTo>
                <a:cubicBezTo>
                  <a:pt x="91" y="15"/>
                  <a:pt x="91" y="15"/>
                  <a:pt x="91" y="15"/>
                </a:cubicBezTo>
                <a:cubicBezTo>
                  <a:pt x="92" y="15"/>
                  <a:pt x="94" y="16"/>
                  <a:pt x="94" y="18"/>
                </a:cubicBezTo>
                <a:cubicBezTo>
                  <a:pt x="94" y="18"/>
                  <a:pt x="94" y="18"/>
                  <a:pt x="94" y="18"/>
                </a:cubicBezTo>
                <a:cubicBezTo>
                  <a:pt x="94" y="20"/>
                  <a:pt x="94" y="20"/>
                  <a:pt x="94" y="20"/>
                </a:cubicBezTo>
                <a:cubicBezTo>
                  <a:pt x="107" y="20"/>
                  <a:pt x="107" y="20"/>
                  <a:pt x="107" y="20"/>
                </a:cubicBezTo>
                <a:cubicBezTo>
                  <a:pt x="110" y="20"/>
                  <a:pt x="112" y="23"/>
                  <a:pt x="112" y="25"/>
                </a:cubicBezTo>
                <a:cubicBezTo>
                  <a:pt x="112" y="25"/>
                  <a:pt x="112" y="25"/>
                  <a:pt x="112" y="25"/>
                </a:cubicBezTo>
                <a:cubicBezTo>
                  <a:pt x="112" y="126"/>
                  <a:pt x="112" y="126"/>
                  <a:pt x="112" y="126"/>
                </a:cubicBezTo>
                <a:cubicBezTo>
                  <a:pt x="112" y="129"/>
                  <a:pt x="110" y="131"/>
                  <a:pt x="107" y="131"/>
                </a:cubicBezTo>
                <a:cubicBezTo>
                  <a:pt x="107" y="131"/>
                  <a:pt x="107" y="131"/>
                  <a:pt x="107" y="131"/>
                </a:cubicBezTo>
                <a:cubicBezTo>
                  <a:pt x="5" y="131"/>
                  <a:pt x="5" y="131"/>
                  <a:pt x="5" y="131"/>
                </a:cubicBezTo>
                <a:cubicBezTo>
                  <a:pt x="2" y="131"/>
                  <a:pt x="0" y="129"/>
                  <a:pt x="0" y="126"/>
                </a:cubicBezTo>
                <a:cubicBezTo>
                  <a:pt x="0" y="126"/>
                  <a:pt x="0" y="126"/>
                  <a:pt x="0" y="126"/>
                </a:cubicBezTo>
                <a:cubicBezTo>
                  <a:pt x="0" y="25"/>
                  <a:pt x="0" y="25"/>
                  <a:pt x="0" y="25"/>
                </a:cubicBezTo>
                <a:cubicBezTo>
                  <a:pt x="0" y="23"/>
                  <a:pt x="2" y="20"/>
                  <a:pt x="5" y="20"/>
                </a:cubicBezTo>
                <a:cubicBezTo>
                  <a:pt x="5" y="20"/>
                  <a:pt x="5" y="20"/>
                  <a:pt x="5" y="20"/>
                </a:cubicBezTo>
                <a:cubicBezTo>
                  <a:pt x="18" y="20"/>
                  <a:pt x="18" y="20"/>
                  <a:pt x="18" y="20"/>
                </a:cubicBezTo>
                <a:cubicBezTo>
                  <a:pt x="18" y="18"/>
                  <a:pt x="18" y="18"/>
                  <a:pt x="18" y="18"/>
                </a:cubicBezTo>
                <a:cubicBezTo>
                  <a:pt x="18" y="16"/>
                  <a:pt x="20" y="15"/>
                  <a:pt x="21" y="15"/>
                </a:cubicBezTo>
                <a:cubicBezTo>
                  <a:pt x="21" y="15"/>
                  <a:pt x="21" y="15"/>
                  <a:pt x="21" y="15"/>
                </a:cubicBezTo>
                <a:cubicBezTo>
                  <a:pt x="37" y="15"/>
                  <a:pt x="37" y="15"/>
                  <a:pt x="37" y="15"/>
                </a:cubicBezTo>
                <a:cubicBezTo>
                  <a:pt x="38" y="11"/>
                  <a:pt x="40" y="8"/>
                  <a:pt x="42" y="6"/>
                </a:cubicBezTo>
                <a:cubicBezTo>
                  <a:pt x="46" y="2"/>
                  <a:pt x="51" y="0"/>
                  <a:pt x="56" y="0"/>
                </a:cubicBezTo>
                <a:close/>
                <a:moveTo>
                  <a:pt x="69" y="15"/>
                </a:moveTo>
                <a:cubicBezTo>
                  <a:pt x="69" y="15"/>
                  <a:pt x="69" y="15"/>
                  <a:pt x="69" y="15"/>
                </a:cubicBezTo>
                <a:cubicBezTo>
                  <a:pt x="68" y="13"/>
                  <a:pt x="67" y="11"/>
                  <a:pt x="65" y="10"/>
                </a:cubicBezTo>
                <a:cubicBezTo>
                  <a:pt x="63" y="7"/>
                  <a:pt x="60" y="6"/>
                  <a:pt x="56" y="6"/>
                </a:cubicBezTo>
                <a:cubicBezTo>
                  <a:pt x="52" y="6"/>
                  <a:pt x="49" y="7"/>
                  <a:pt x="46" y="10"/>
                </a:cubicBezTo>
                <a:cubicBezTo>
                  <a:pt x="45" y="11"/>
                  <a:pt x="44" y="13"/>
                  <a:pt x="43" y="15"/>
                </a:cubicBezTo>
                <a:cubicBezTo>
                  <a:pt x="56" y="15"/>
                  <a:pt x="56" y="15"/>
                  <a:pt x="56" y="15"/>
                </a:cubicBezTo>
                <a:cubicBezTo>
                  <a:pt x="69" y="15"/>
                  <a:pt x="69" y="15"/>
                  <a:pt x="69" y="15"/>
                </a:cubicBezTo>
                <a:close/>
                <a:moveTo>
                  <a:pt x="94" y="30"/>
                </a:moveTo>
                <a:cubicBezTo>
                  <a:pt x="94" y="30"/>
                  <a:pt x="94" y="30"/>
                  <a:pt x="94" y="30"/>
                </a:cubicBezTo>
                <a:cubicBezTo>
                  <a:pt x="94" y="33"/>
                  <a:pt x="94" y="33"/>
                  <a:pt x="94" y="33"/>
                </a:cubicBezTo>
                <a:cubicBezTo>
                  <a:pt x="94" y="35"/>
                  <a:pt x="92" y="36"/>
                  <a:pt x="91" y="36"/>
                </a:cubicBezTo>
                <a:cubicBezTo>
                  <a:pt x="91" y="36"/>
                  <a:pt x="91" y="36"/>
                  <a:pt x="91" y="36"/>
                </a:cubicBezTo>
                <a:cubicBezTo>
                  <a:pt x="56" y="36"/>
                  <a:pt x="56" y="36"/>
                  <a:pt x="56" y="36"/>
                </a:cubicBezTo>
                <a:cubicBezTo>
                  <a:pt x="21" y="36"/>
                  <a:pt x="21" y="36"/>
                  <a:pt x="21" y="36"/>
                </a:cubicBezTo>
                <a:cubicBezTo>
                  <a:pt x="20" y="36"/>
                  <a:pt x="18" y="35"/>
                  <a:pt x="18" y="33"/>
                </a:cubicBezTo>
                <a:cubicBezTo>
                  <a:pt x="18" y="33"/>
                  <a:pt x="18" y="33"/>
                  <a:pt x="18" y="33"/>
                </a:cubicBezTo>
                <a:cubicBezTo>
                  <a:pt x="18" y="30"/>
                  <a:pt x="18" y="30"/>
                  <a:pt x="18" y="30"/>
                </a:cubicBezTo>
                <a:cubicBezTo>
                  <a:pt x="10" y="30"/>
                  <a:pt x="10" y="30"/>
                  <a:pt x="10" y="30"/>
                </a:cubicBezTo>
                <a:cubicBezTo>
                  <a:pt x="10" y="121"/>
                  <a:pt x="10" y="121"/>
                  <a:pt x="10" y="121"/>
                </a:cubicBezTo>
                <a:cubicBezTo>
                  <a:pt x="102" y="121"/>
                  <a:pt x="102" y="121"/>
                  <a:pt x="102" y="121"/>
                </a:cubicBezTo>
                <a:cubicBezTo>
                  <a:pt x="102" y="30"/>
                  <a:pt x="102" y="30"/>
                  <a:pt x="102" y="30"/>
                </a:cubicBezTo>
                <a:cubicBezTo>
                  <a:pt x="94" y="30"/>
                  <a:pt x="94" y="30"/>
                  <a:pt x="94" y="30"/>
                </a:cubicBezTo>
                <a:close/>
                <a:moveTo>
                  <a:pt x="56" y="21"/>
                </a:moveTo>
                <a:cubicBezTo>
                  <a:pt x="56" y="21"/>
                  <a:pt x="56" y="21"/>
                  <a:pt x="56" y="21"/>
                </a:cubicBezTo>
                <a:cubicBezTo>
                  <a:pt x="24" y="21"/>
                  <a:pt x="24" y="21"/>
                  <a:pt x="24" y="21"/>
                </a:cubicBezTo>
                <a:cubicBezTo>
                  <a:pt x="24" y="25"/>
                  <a:pt x="24" y="25"/>
                  <a:pt x="24" y="25"/>
                </a:cubicBezTo>
                <a:cubicBezTo>
                  <a:pt x="24" y="30"/>
                  <a:pt x="24" y="30"/>
                  <a:pt x="24" y="30"/>
                </a:cubicBezTo>
                <a:cubicBezTo>
                  <a:pt x="56" y="30"/>
                  <a:pt x="56" y="30"/>
                  <a:pt x="56" y="30"/>
                </a:cubicBezTo>
                <a:cubicBezTo>
                  <a:pt x="88" y="30"/>
                  <a:pt x="88" y="30"/>
                  <a:pt x="88" y="30"/>
                </a:cubicBezTo>
                <a:cubicBezTo>
                  <a:pt x="88" y="25"/>
                  <a:pt x="88" y="25"/>
                  <a:pt x="88" y="25"/>
                </a:cubicBezTo>
                <a:cubicBezTo>
                  <a:pt x="88" y="21"/>
                  <a:pt x="88" y="21"/>
                  <a:pt x="88" y="21"/>
                </a:cubicBezTo>
                <a:cubicBezTo>
                  <a:pt x="56" y="21"/>
                  <a:pt x="56" y="21"/>
                  <a:pt x="56" y="21"/>
                </a:cubicBezTo>
                <a:close/>
                <a:moveTo>
                  <a:pt x="42" y="101"/>
                </a:moveTo>
                <a:cubicBezTo>
                  <a:pt x="42" y="101"/>
                  <a:pt x="42" y="101"/>
                  <a:pt x="42" y="101"/>
                </a:cubicBezTo>
                <a:cubicBezTo>
                  <a:pt x="40" y="101"/>
                  <a:pt x="39" y="100"/>
                  <a:pt x="39" y="98"/>
                </a:cubicBezTo>
                <a:cubicBezTo>
                  <a:pt x="39" y="96"/>
                  <a:pt x="40" y="95"/>
                  <a:pt x="42" y="95"/>
                </a:cubicBezTo>
                <a:cubicBezTo>
                  <a:pt x="85" y="95"/>
                  <a:pt x="85" y="95"/>
                  <a:pt x="85" y="95"/>
                </a:cubicBezTo>
                <a:cubicBezTo>
                  <a:pt x="86" y="95"/>
                  <a:pt x="88" y="96"/>
                  <a:pt x="88" y="98"/>
                </a:cubicBezTo>
                <a:cubicBezTo>
                  <a:pt x="88" y="100"/>
                  <a:pt x="86" y="101"/>
                  <a:pt x="85" y="101"/>
                </a:cubicBezTo>
                <a:cubicBezTo>
                  <a:pt x="42" y="101"/>
                  <a:pt x="42" y="101"/>
                  <a:pt x="42" y="101"/>
                </a:cubicBezTo>
                <a:close/>
                <a:moveTo>
                  <a:pt x="42" y="80"/>
                </a:moveTo>
                <a:cubicBezTo>
                  <a:pt x="42" y="80"/>
                  <a:pt x="42" y="80"/>
                  <a:pt x="42" y="80"/>
                </a:cubicBezTo>
                <a:cubicBezTo>
                  <a:pt x="40" y="80"/>
                  <a:pt x="39" y="79"/>
                  <a:pt x="39" y="77"/>
                </a:cubicBezTo>
                <a:cubicBezTo>
                  <a:pt x="39" y="76"/>
                  <a:pt x="40" y="74"/>
                  <a:pt x="42" y="74"/>
                </a:cubicBezTo>
                <a:cubicBezTo>
                  <a:pt x="85" y="74"/>
                  <a:pt x="85" y="74"/>
                  <a:pt x="85" y="74"/>
                </a:cubicBezTo>
                <a:cubicBezTo>
                  <a:pt x="86" y="74"/>
                  <a:pt x="88" y="76"/>
                  <a:pt x="88" y="77"/>
                </a:cubicBezTo>
                <a:cubicBezTo>
                  <a:pt x="88" y="79"/>
                  <a:pt x="86" y="80"/>
                  <a:pt x="85" y="80"/>
                </a:cubicBezTo>
                <a:cubicBezTo>
                  <a:pt x="42" y="80"/>
                  <a:pt x="42" y="80"/>
                  <a:pt x="42" y="80"/>
                </a:cubicBezTo>
                <a:close/>
              </a:path>
            </a:pathLst>
          </a:custGeom>
          <a:solidFill>
            <a:srgbClr val="0078B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阿里巴巴普惠体 2.0 55 Regular" panose="00020600040101010101" charset="-122"/>
            </a:endParaRPr>
          </a:p>
        </p:txBody>
      </p:sp>
      <p:sp>
        <p:nvSpPr>
          <p:cNvPr id="6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838200" y="1268759"/>
            <a:ext cx="10515600" cy="4908203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50000"/>
              </a:lnSpc>
              <a:spcBef>
                <a:spcPts val="0"/>
              </a:spcBef>
              <a:buClr>
                <a:srgbClr val="0078B4"/>
              </a:buClr>
              <a:buFont typeface="Microsoft YaHei UI" panose="020B0503020204020204" pitchFamily="34" charset="-122"/>
              <a:buNone/>
              <a:defRPr sz="2400">
                <a:solidFill>
                  <a:schemeClr val="tx1"/>
                </a:solidFill>
                <a:cs typeface="阿里巴巴普惠体 2.0 55 Regular" panose="00020600040101010101" charset="-122"/>
              </a:defRPr>
            </a:lvl1pPr>
            <a:lvl2pPr marL="431800" indent="-288290">
              <a:lnSpc>
                <a:spcPct val="150000"/>
              </a:lnSpc>
              <a:spcBef>
                <a:spcPts val="0"/>
              </a:spcBef>
              <a:buClr>
                <a:srgbClr val="0078B4"/>
              </a:buClr>
              <a:buFont typeface="Wingdings" panose="05000000000000000000" pitchFamily="2" charset="2"/>
              <a:buChar char="l"/>
              <a:defRPr sz="1800">
                <a:solidFill>
                  <a:schemeClr val="tx1"/>
                </a:solidFill>
                <a:cs typeface="阿里巴巴普惠体 2.0 55 Regular" panose="00020600040101010101" charset="-122"/>
              </a:defRPr>
            </a:lvl2pPr>
            <a:lvl3pPr marL="647700" indent="-288290">
              <a:lnSpc>
                <a:spcPct val="150000"/>
              </a:lnSpc>
              <a:spcBef>
                <a:spcPts val="0"/>
              </a:spcBef>
              <a:buClr>
                <a:srgbClr val="0078B4"/>
              </a:buClr>
              <a:buFont typeface="Wingdings" panose="05000000000000000000" pitchFamily="2" charset="2"/>
              <a:buChar char="l"/>
              <a:defRPr sz="1200">
                <a:solidFill>
                  <a:srgbClr val="666666"/>
                </a:solidFill>
              </a:defRPr>
            </a:lvl3pPr>
            <a:lvl4pPr marL="899795" indent="-179705">
              <a:lnSpc>
                <a:spcPts val="1400"/>
              </a:lnSpc>
              <a:spcBef>
                <a:spcPts val="800"/>
              </a:spcBef>
              <a:buClr>
                <a:srgbClr val="0096C8"/>
              </a:buClr>
              <a:buFont typeface="Wingdings" panose="05000000000000000000" pitchFamily="2" charset="2"/>
              <a:buChar char="l"/>
              <a:defRPr sz="1200">
                <a:solidFill>
                  <a:srgbClr val="666666"/>
                </a:solidFill>
              </a:defRPr>
            </a:lvl4pPr>
            <a:lvl5pPr marL="1259840" indent="-179705">
              <a:lnSpc>
                <a:spcPts val="1400"/>
              </a:lnSpc>
              <a:spcBef>
                <a:spcPts val="800"/>
              </a:spcBef>
              <a:buClr>
                <a:srgbClr val="0096C8"/>
              </a:buClr>
              <a:buFont typeface="Wingdings" panose="05000000000000000000" pitchFamily="2" charset="2"/>
              <a:buChar char="n"/>
              <a:defRPr sz="1200">
                <a:solidFill>
                  <a:srgbClr val="666666"/>
                </a:solidFill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二级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标题和内容页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>
          <a:xfrm>
            <a:off x="0" y="1"/>
            <a:ext cx="12192000" cy="864000"/>
          </a:xfrm>
          <a:prstGeom prst="rect">
            <a:avLst/>
          </a:prstGeom>
          <a:solidFill>
            <a:schemeClr val="bg1">
              <a:lumMod val="85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阿里巴巴普惠体 2.0 55 Regular" panose="00020600040101010101" charset="-122"/>
            </a:endParaRPr>
          </a:p>
        </p:txBody>
      </p:sp>
      <p:sp>
        <p:nvSpPr>
          <p:cNvPr id="8" name="矩形 7"/>
          <p:cNvSpPr/>
          <p:nvPr userDrawn="1"/>
        </p:nvSpPr>
        <p:spPr>
          <a:xfrm>
            <a:off x="0" y="0"/>
            <a:ext cx="58189" cy="864000"/>
          </a:xfrm>
          <a:prstGeom prst="rect">
            <a:avLst/>
          </a:prstGeom>
          <a:solidFill>
            <a:srgbClr val="0078B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阿里巴巴普惠体 2.0 55 Regular" panose="00020600040101010101" charset="-122"/>
            </a:endParaRPr>
          </a:p>
        </p:txBody>
      </p:sp>
      <p:sp>
        <p:nvSpPr>
          <p:cNvPr id="9" name="标题 1"/>
          <p:cNvSpPr>
            <a:spLocks noGrp="1"/>
          </p:cNvSpPr>
          <p:nvPr>
            <p:ph type="title" hasCustomPrompt="1"/>
          </p:nvPr>
        </p:nvSpPr>
        <p:spPr>
          <a:xfrm>
            <a:off x="765810" y="253365"/>
            <a:ext cx="4777740" cy="449580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00000"/>
              </a:lnSpc>
              <a:defRPr sz="2800" b="1">
                <a:solidFill>
                  <a:srgbClr val="0078B4"/>
                </a:solidFill>
                <a:cs typeface="阿里巴巴普惠体 2.0 55 Regular" panose="00020600040101010101" charset="-122"/>
              </a:defRPr>
            </a:lvl1pPr>
          </a:lstStyle>
          <a:p>
            <a:r>
              <a:rPr lang="zh-CN" altLang="en-US" dirty="0"/>
              <a:t>课程目标</a:t>
            </a:r>
            <a:endParaRPr lang="zh-CN" altLang="en-US" dirty="0"/>
          </a:p>
        </p:txBody>
      </p:sp>
      <p:sp>
        <p:nvSpPr>
          <p:cNvPr id="3872" name="Freeform 3865"/>
          <p:cNvSpPr>
            <a:spLocks noEditPoints="1"/>
          </p:cNvSpPr>
          <p:nvPr userDrawn="1">
            <p:custDataLst>
              <p:tags r:id="rId2"/>
            </p:custDataLst>
          </p:nvPr>
        </p:nvSpPr>
        <p:spPr bwMode="auto">
          <a:xfrm>
            <a:off x="215607" y="214386"/>
            <a:ext cx="391527" cy="451426"/>
          </a:xfrm>
          <a:custGeom>
            <a:avLst/>
            <a:gdLst>
              <a:gd name="T0" fmla="*/ 97 w 113"/>
              <a:gd name="T1" fmla="*/ 17 h 130"/>
              <a:gd name="T2" fmla="*/ 97 w 113"/>
              <a:gd name="T3" fmla="*/ 17 h 130"/>
              <a:gd name="T4" fmla="*/ 57 w 113"/>
              <a:gd name="T5" fmla="*/ 0 h 130"/>
              <a:gd name="T6" fmla="*/ 16 w 113"/>
              <a:gd name="T7" fmla="*/ 17 h 130"/>
              <a:gd name="T8" fmla="*/ 0 w 113"/>
              <a:gd name="T9" fmla="*/ 57 h 130"/>
              <a:gd name="T10" fmla="*/ 10 w 113"/>
              <a:gd name="T11" fmla="*/ 90 h 130"/>
              <a:gd name="T12" fmla="*/ 37 w 113"/>
              <a:gd name="T13" fmla="*/ 110 h 130"/>
              <a:gd name="T14" fmla="*/ 53 w 113"/>
              <a:gd name="T15" fmla="*/ 127 h 130"/>
              <a:gd name="T16" fmla="*/ 57 w 113"/>
              <a:gd name="T17" fmla="*/ 130 h 130"/>
              <a:gd name="T18" fmla="*/ 60 w 113"/>
              <a:gd name="T19" fmla="*/ 127 h 130"/>
              <a:gd name="T20" fmla="*/ 63 w 113"/>
              <a:gd name="T21" fmla="*/ 124 h 130"/>
              <a:gd name="T22" fmla="*/ 77 w 113"/>
              <a:gd name="T23" fmla="*/ 110 h 130"/>
              <a:gd name="T24" fmla="*/ 103 w 113"/>
              <a:gd name="T25" fmla="*/ 90 h 130"/>
              <a:gd name="T26" fmla="*/ 113 w 113"/>
              <a:gd name="T27" fmla="*/ 57 h 130"/>
              <a:gd name="T28" fmla="*/ 97 w 113"/>
              <a:gd name="T29" fmla="*/ 17 h 130"/>
              <a:gd name="T30" fmla="*/ 95 w 113"/>
              <a:gd name="T31" fmla="*/ 84 h 130"/>
              <a:gd name="T32" fmla="*/ 95 w 113"/>
              <a:gd name="T33" fmla="*/ 84 h 130"/>
              <a:gd name="T34" fmla="*/ 73 w 113"/>
              <a:gd name="T35" fmla="*/ 101 h 130"/>
              <a:gd name="T36" fmla="*/ 73 w 113"/>
              <a:gd name="T37" fmla="*/ 101 h 130"/>
              <a:gd name="T38" fmla="*/ 72 w 113"/>
              <a:gd name="T39" fmla="*/ 101 h 130"/>
              <a:gd name="T40" fmla="*/ 71 w 113"/>
              <a:gd name="T41" fmla="*/ 102 h 130"/>
              <a:gd name="T42" fmla="*/ 70 w 113"/>
              <a:gd name="T43" fmla="*/ 102 h 130"/>
              <a:gd name="T44" fmla="*/ 57 w 113"/>
              <a:gd name="T45" fmla="*/ 116 h 130"/>
              <a:gd name="T46" fmla="*/ 43 w 113"/>
              <a:gd name="T47" fmla="*/ 102 h 130"/>
              <a:gd name="T48" fmla="*/ 42 w 113"/>
              <a:gd name="T49" fmla="*/ 102 h 130"/>
              <a:gd name="T50" fmla="*/ 41 w 113"/>
              <a:gd name="T51" fmla="*/ 101 h 130"/>
              <a:gd name="T52" fmla="*/ 40 w 113"/>
              <a:gd name="T53" fmla="*/ 101 h 130"/>
              <a:gd name="T54" fmla="*/ 18 w 113"/>
              <a:gd name="T55" fmla="*/ 84 h 130"/>
              <a:gd name="T56" fmla="*/ 10 w 113"/>
              <a:gd name="T57" fmla="*/ 57 h 130"/>
              <a:gd name="T58" fmla="*/ 23 w 113"/>
              <a:gd name="T59" fmla="*/ 24 h 130"/>
              <a:gd name="T60" fmla="*/ 57 w 113"/>
              <a:gd name="T61" fmla="*/ 10 h 130"/>
              <a:gd name="T62" fmla="*/ 90 w 113"/>
              <a:gd name="T63" fmla="*/ 24 h 130"/>
              <a:gd name="T64" fmla="*/ 90 w 113"/>
              <a:gd name="T65" fmla="*/ 24 h 130"/>
              <a:gd name="T66" fmla="*/ 104 w 113"/>
              <a:gd name="T67" fmla="*/ 57 h 130"/>
              <a:gd name="T68" fmla="*/ 95 w 113"/>
              <a:gd name="T69" fmla="*/ 84 h 130"/>
              <a:gd name="T70" fmla="*/ 57 w 113"/>
              <a:gd name="T71" fmla="*/ 26 h 130"/>
              <a:gd name="T72" fmla="*/ 57 w 113"/>
              <a:gd name="T73" fmla="*/ 26 h 130"/>
              <a:gd name="T74" fmla="*/ 25 w 113"/>
              <a:gd name="T75" fmla="*/ 57 h 130"/>
              <a:gd name="T76" fmla="*/ 57 w 113"/>
              <a:gd name="T77" fmla="*/ 88 h 130"/>
              <a:gd name="T78" fmla="*/ 88 w 113"/>
              <a:gd name="T79" fmla="*/ 57 h 130"/>
              <a:gd name="T80" fmla="*/ 57 w 113"/>
              <a:gd name="T81" fmla="*/ 26 h 130"/>
              <a:gd name="T82" fmla="*/ 57 w 113"/>
              <a:gd name="T83" fmla="*/ 82 h 130"/>
              <a:gd name="T84" fmla="*/ 57 w 113"/>
              <a:gd name="T85" fmla="*/ 82 h 130"/>
              <a:gd name="T86" fmla="*/ 31 w 113"/>
              <a:gd name="T87" fmla="*/ 57 h 130"/>
              <a:gd name="T88" fmla="*/ 57 w 113"/>
              <a:gd name="T89" fmla="*/ 31 h 130"/>
              <a:gd name="T90" fmla="*/ 82 w 113"/>
              <a:gd name="T91" fmla="*/ 57 h 130"/>
              <a:gd name="T92" fmla="*/ 57 w 113"/>
              <a:gd name="T93" fmla="*/ 82 h 1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113" h="130">
                <a:moveTo>
                  <a:pt x="97" y="17"/>
                </a:moveTo>
                <a:cubicBezTo>
                  <a:pt x="97" y="17"/>
                  <a:pt x="97" y="17"/>
                  <a:pt x="97" y="17"/>
                </a:cubicBezTo>
                <a:cubicBezTo>
                  <a:pt x="86" y="6"/>
                  <a:pt x="72" y="0"/>
                  <a:pt x="57" y="0"/>
                </a:cubicBezTo>
                <a:cubicBezTo>
                  <a:pt x="42" y="0"/>
                  <a:pt x="27" y="6"/>
                  <a:pt x="16" y="17"/>
                </a:cubicBezTo>
                <a:cubicBezTo>
                  <a:pt x="6" y="27"/>
                  <a:pt x="0" y="42"/>
                  <a:pt x="0" y="57"/>
                </a:cubicBezTo>
                <a:cubicBezTo>
                  <a:pt x="0" y="69"/>
                  <a:pt x="4" y="80"/>
                  <a:pt x="10" y="90"/>
                </a:cubicBezTo>
                <a:cubicBezTo>
                  <a:pt x="17" y="99"/>
                  <a:pt x="26" y="106"/>
                  <a:pt x="37" y="110"/>
                </a:cubicBezTo>
                <a:cubicBezTo>
                  <a:pt x="53" y="127"/>
                  <a:pt x="53" y="127"/>
                  <a:pt x="53" y="127"/>
                </a:cubicBezTo>
                <a:cubicBezTo>
                  <a:pt x="57" y="130"/>
                  <a:pt x="57" y="130"/>
                  <a:pt x="57" y="130"/>
                </a:cubicBezTo>
                <a:cubicBezTo>
                  <a:pt x="60" y="127"/>
                  <a:pt x="60" y="127"/>
                  <a:pt x="60" y="127"/>
                </a:cubicBezTo>
                <a:cubicBezTo>
                  <a:pt x="63" y="124"/>
                  <a:pt x="63" y="124"/>
                  <a:pt x="63" y="124"/>
                </a:cubicBezTo>
                <a:cubicBezTo>
                  <a:pt x="77" y="110"/>
                  <a:pt x="77" y="110"/>
                  <a:pt x="77" y="110"/>
                </a:cubicBezTo>
                <a:cubicBezTo>
                  <a:pt x="87" y="106"/>
                  <a:pt x="96" y="99"/>
                  <a:pt x="103" y="90"/>
                </a:cubicBezTo>
                <a:cubicBezTo>
                  <a:pt x="110" y="80"/>
                  <a:pt x="113" y="69"/>
                  <a:pt x="113" y="57"/>
                </a:cubicBezTo>
                <a:cubicBezTo>
                  <a:pt x="113" y="42"/>
                  <a:pt x="107" y="27"/>
                  <a:pt x="97" y="17"/>
                </a:cubicBezTo>
                <a:close/>
                <a:moveTo>
                  <a:pt x="95" y="84"/>
                </a:moveTo>
                <a:cubicBezTo>
                  <a:pt x="95" y="84"/>
                  <a:pt x="95" y="84"/>
                  <a:pt x="95" y="84"/>
                </a:cubicBezTo>
                <a:cubicBezTo>
                  <a:pt x="89" y="92"/>
                  <a:pt x="82" y="98"/>
                  <a:pt x="73" y="101"/>
                </a:cubicBezTo>
                <a:cubicBezTo>
                  <a:pt x="73" y="101"/>
                  <a:pt x="73" y="101"/>
                  <a:pt x="73" y="101"/>
                </a:cubicBezTo>
                <a:cubicBezTo>
                  <a:pt x="72" y="101"/>
                  <a:pt x="72" y="101"/>
                  <a:pt x="72" y="101"/>
                </a:cubicBezTo>
                <a:cubicBezTo>
                  <a:pt x="71" y="102"/>
                  <a:pt x="71" y="102"/>
                  <a:pt x="71" y="102"/>
                </a:cubicBezTo>
                <a:cubicBezTo>
                  <a:pt x="70" y="102"/>
                  <a:pt x="70" y="102"/>
                  <a:pt x="70" y="102"/>
                </a:cubicBezTo>
                <a:cubicBezTo>
                  <a:pt x="57" y="116"/>
                  <a:pt x="57" y="116"/>
                  <a:pt x="57" y="116"/>
                </a:cubicBezTo>
                <a:cubicBezTo>
                  <a:pt x="43" y="102"/>
                  <a:pt x="43" y="102"/>
                  <a:pt x="43" y="102"/>
                </a:cubicBezTo>
                <a:cubicBezTo>
                  <a:pt x="42" y="102"/>
                  <a:pt x="42" y="102"/>
                  <a:pt x="42" y="102"/>
                </a:cubicBezTo>
                <a:cubicBezTo>
                  <a:pt x="41" y="101"/>
                  <a:pt x="41" y="101"/>
                  <a:pt x="41" y="101"/>
                </a:cubicBezTo>
                <a:cubicBezTo>
                  <a:pt x="40" y="101"/>
                  <a:pt x="40" y="101"/>
                  <a:pt x="40" y="101"/>
                </a:cubicBezTo>
                <a:cubicBezTo>
                  <a:pt x="32" y="98"/>
                  <a:pt x="24" y="92"/>
                  <a:pt x="18" y="84"/>
                </a:cubicBezTo>
                <a:cubicBezTo>
                  <a:pt x="13" y="76"/>
                  <a:pt x="10" y="67"/>
                  <a:pt x="10" y="57"/>
                </a:cubicBezTo>
                <a:cubicBezTo>
                  <a:pt x="10" y="44"/>
                  <a:pt x="14" y="33"/>
                  <a:pt x="23" y="24"/>
                </a:cubicBezTo>
                <a:cubicBezTo>
                  <a:pt x="32" y="15"/>
                  <a:pt x="44" y="10"/>
                  <a:pt x="57" y="10"/>
                </a:cubicBezTo>
                <a:cubicBezTo>
                  <a:pt x="69" y="10"/>
                  <a:pt x="81" y="15"/>
                  <a:pt x="90" y="24"/>
                </a:cubicBezTo>
                <a:cubicBezTo>
                  <a:pt x="90" y="24"/>
                  <a:pt x="90" y="24"/>
                  <a:pt x="90" y="24"/>
                </a:cubicBezTo>
                <a:cubicBezTo>
                  <a:pt x="99" y="33"/>
                  <a:pt x="104" y="44"/>
                  <a:pt x="104" y="57"/>
                </a:cubicBezTo>
                <a:cubicBezTo>
                  <a:pt x="104" y="67"/>
                  <a:pt x="100" y="76"/>
                  <a:pt x="95" y="84"/>
                </a:cubicBezTo>
                <a:close/>
                <a:moveTo>
                  <a:pt x="57" y="26"/>
                </a:moveTo>
                <a:cubicBezTo>
                  <a:pt x="57" y="26"/>
                  <a:pt x="57" y="26"/>
                  <a:pt x="57" y="26"/>
                </a:cubicBezTo>
                <a:cubicBezTo>
                  <a:pt x="39" y="26"/>
                  <a:pt x="25" y="40"/>
                  <a:pt x="25" y="57"/>
                </a:cubicBezTo>
                <a:cubicBezTo>
                  <a:pt x="25" y="74"/>
                  <a:pt x="39" y="88"/>
                  <a:pt x="57" y="88"/>
                </a:cubicBezTo>
                <a:cubicBezTo>
                  <a:pt x="74" y="88"/>
                  <a:pt x="88" y="74"/>
                  <a:pt x="88" y="57"/>
                </a:cubicBezTo>
                <a:cubicBezTo>
                  <a:pt x="88" y="40"/>
                  <a:pt x="74" y="26"/>
                  <a:pt x="57" y="26"/>
                </a:cubicBezTo>
                <a:close/>
                <a:moveTo>
                  <a:pt x="57" y="82"/>
                </a:moveTo>
                <a:cubicBezTo>
                  <a:pt x="57" y="82"/>
                  <a:pt x="57" y="82"/>
                  <a:pt x="57" y="82"/>
                </a:cubicBezTo>
                <a:cubicBezTo>
                  <a:pt x="42" y="82"/>
                  <a:pt x="31" y="71"/>
                  <a:pt x="31" y="57"/>
                </a:cubicBezTo>
                <a:cubicBezTo>
                  <a:pt x="31" y="43"/>
                  <a:pt x="42" y="31"/>
                  <a:pt x="57" y="31"/>
                </a:cubicBezTo>
                <a:cubicBezTo>
                  <a:pt x="71" y="31"/>
                  <a:pt x="82" y="43"/>
                  <a:pt x="82" y="57"/>
                </a:cubicBezTo>
                <a:cubicBezTo>
                  <a:pt x="82" y="71"/>
                  <a:pt x="71" y="82"/>
                  <a:pt x="57" y="82"/>
                </a:cubicBezTo>
                <a:close/>
              </a:path>
            </a:pathLst>
          </a:custGeom>
          <a:solidFill>
            <a:srgbClr val="0078B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阿里巴巴普惠体 2.0 55 Regular" panose="00020600040101010101" charset="-122"/>
            </a:endParaRPr>
          </a:p>
        </p:txBody>
      </p:sp>
      <p:sp>
        <p:nvSpPr>
          <p:cNvPr id="6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838200" y="1268759"/>
            <a:ext cx="10515600" cy="4908203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50000"/>
              </a:lnSpc>
              <a:spcBef>
                <a:spcPts val="0"/>
              </a:spcBef>
              <a:buClr>
                <a:srgbClr val="0078B4"/>
              </a:buClr>
              <a:buFont typeface="Microsoft YaHei UI" panose="020B0503020204020204" pitchFamily="34" charset="-122"/>
              <a:buNone/>
              <a:defRPr sz="2400">
                <a:solidFill>
                  <a:schemeClr val="tx1"/>
                </a:solidFill>
                <a:cs typeface="阿里巴巴普惠体 2.0 55 Regular" panose="00020600040101010101" charset="-122"/>
              </a:defRPr>
            </a:lvl1pPr>
            <a:lvl2pPr marL="431800" indent="-288290">
              <a:lnSpc>
                <a:spcPct val="150000"/>
              </a:lnSpc>
              <a:spcBef>
                <a:spcPts val="0"/>
              </a:spcBef>
              <a:buClr>
                <a:srgbClr val="0078B4"/>
              </a:buClr>
              <a:buFont typeface="Wingdings" panose="05000000000000000000" pitchFamily="2" charset="2"/>
              <a:buChar char="l"/>
              <a:defRPr sz="1800">
                <a:solidFill>
                  <a:schemeClr val="tx1"/>
                </a:solidFill>
                <a:cs typeface="阿里巴巴普惠体 2.0 55 Regular" panose="00020600040101010101" charset="-122"/>
              </a:defRPr>
            </a:lvl2pPr>
            <a:lvl3pPr marL="647700" indent="-288290">
              <a:lnSpc>
                <a:spcPct val="150000"/>
              </a:lnSpc>
              <a:spcBef>
                <a:spcPts val="0"/>
              </a:spcBef>
              <a:buClr>
                <a:srgbClr val="0078B4"/>
              </a:buClr>
              <a:buFont typeface="Wingdings" panose="05000000000000000000" pitchFamily="2" charset="2"/>
              <a:buChar char="l"/>
              <a:defRPr sz="1200">
                <a:solidFill>
                  <a:srgbClr val="666666"/>
                </a:solidFill>
              </a:defRPr>
            </a:lvl3pPr>
            <a:lvl4pPr marL="899795" indent="-179705">
              <a:lnSpc>
                <a:spcPts val="1400"/>
              </a:lnSpc>
              <a:spcBef>
                <a:spcPts val="800"/>
              </a:spcBef>
              <a:buClr>
                <a:srgbClr val="0096C8"/>
              </a:buClr>
              <a:buFont typeface="Wingdings" panose="05000000000000000000" pitchFamily="2" charset="2"/>
              <a:buChar char="l"/>
              <a:defRPr sz="1200">
                <a:solidFill>
                  <a:srgbClr val="666666"/>
                </a:solidFill>
              </a:defRPr>
            </a:lvl4pPr>
            <a:lvl5pPr marL="1259840" indent="-179705">
              <a:lnSpc>
                <a:spcPts val="1400"/>
              </a:lnSpc>
              <a:spcBef>
                <a:spcPts val="800"/>
              </a:spcBef>
              <a:buClr>
                <a:srgbClr val="0096C8"/>
              </a:buClr>
              <a:buFont typeface="Wingdings" panose="05000000000000000000" pitchFamily="2" charset="2"/>
              <a:buChar char="n"/>
              <a:defRPr sz="1200">
                <a:solidFill>
                  <a:srgbClr val="666666"/>
                </a:solidFill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二级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和内容页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>
          <a:xfrm>
            <a:off x="0" y="1"/>
            <a:ext cx="12192000" cy="864000"/>
          </a:xfrm>
          <a:prstGeom prst="rect">
            <a:avLst/>
          </a:prstGeom>
          <a:solidFill>
            <a:schemeClr val="bg1">
              <a:lumMod val="85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阿里巴巴普惠体 2.0 55 Regular" panose="00020600040101010101" charset="-122"/>
            </a:endParaRPr>
          </a:p>
        </p:txBody>
      </p:sp>
      <p:sp>
        <p:nvSpPr>
          <p:cNvPr id="8" name="矩形 7"/>
          <p:cNvSpPr/>
          <p:nvPr userDrawn="1"/>
        </p:nvSpPr>
        <p:spPr>
          <a:xfrm>
            <a:off x="0" y="0"/>
            <a:ext cx="58189" cy="864000"/>
          </a:xfrm>
          <a:prstGeom prst="rect">
            <a:avLst/>
          </a:prstGeom>
          <a:solidFill>
            <a:srgbClr val="0078B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阿里巴巴普惠体 2.0 55 Regular" panose="00020600040101010101" charset="-122"/>
            </a:endParaRPr>
          </a:p>
        </p:txBody>
      </p:sp>
      <p:sp>
        <p:nvSpPr>
          <p:cNvPr id="9" name="标题 1"/>
          <p:cNvSpPr>
            <a:spLocks noGrp="1"/>
          </p:cNvSpPr>
          <p:nvPr>
            <p:ph type="title" hasCustomPrompt="1"/>
          </p:nvPr>
        </p:nvSpPr>
        <p:spPr>
          <a:xfrm>
            <a:off x="765810" y="253365"/>
            <a:ext cx="4777740" cy="449580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00000"/>
              </a:lnSpc>
              <a:defRPr sz="2800" b="1">
                <a:solidFill>
                  <a:srgbClr val="0078B4"/>
                </a:solidFill>
                <a:cs typeface="阿里巴巴普惠体 2.0 55 Regular" panose="00020600040101010101" charset="-122"/>
              </a:defRPr>
            </a:lvl1pPr>
          </a:lstStyle>
          <a:p>
            <a:r>
              <a:rPr lang="zh-CN" altLang="en-US" dirty="0"/>
              <a:t>课堂小测</a:t>
            </a:r>
            <a:endParaRPr lang="zh-CN" altLang="en-US" dirty="0"/>
          </a:p>
        </p:txBody>
      </p:sp>
      <p:sp>
        <p:nvSpPr>
          <p:cNvPr id="25" name="Freeform 24"/>
          <p:cNvSpPr>
            <a:spLocks noEditPoints="1"/>
          </p:cNvSpPr>
          <p:nvPr userDrawn="1">
            <p:custDataLst>
              <p:tags r:id="rId2"/>
            </p:custDataLst>
          </p:nvPr>
        </p:nvSpPr>
        <p:spPr bwMode="auto">
          <a:xfrm>
            <a:off x="196205" y="214626"/>
            <a:ext cx="431655" cy="442183"/>
          </a:xfrm>
          <a:custGeom>
            <a:avLst/>
            <a:gdLst>
              <a:gd name="T0" fmla="*/ 79 w 121"/>
              <a:gd name="T1" fmla="*/ 115 h 124"/>
              <a:gd name="T2" fmla="*/ 60 w 121"/>
              <a:gd name="T3" fmla="*/ 124 h 124"/>
              <a:gd name="T4" fmla="*/ 41 w 121"/>
              <a:gd name="T5" fmla="*/ 115 h 124"/>
              <a:gd name="T6" fmla="*/ 31 w 121"/>
              <a:gd name="T7" fmla="*/ 90 h 124"/>
              <a:gd name="T8" fmla="*/ 60 w 121"/>
              <a:gd name="T9" fmla="*/ 19 h 124"/>
              <a:gd name="T10" fmla="*/ 90 w 121"/>
              <a:gd name="T11" fmla="*/ 90 h 124"/>
              <a:gd name="T12" fmla="*/ 60 w 121"/>
              <a:gd name="T13" fmla="*/ 56 h 124"/>
              <a:gd name="T14" fmla="*/ 74 w 121"/>
              <a:gd name="T15" fmla="*/ 54 h 124"/>
              <a:gd name="T16" fmla="*/ 75 w 121"/>
              <a:gd name="T17" fmla="*/ 62 h 124"/>
              <a:gd name="T18" fmla="*/ 65 w 121"/>
              <a:gd name="T19" fmla="*/ 60 h 124"/>
              <a:gd name="T20" fmla="*/ 55 w 121"/>
              <a:gd name="T21" fmla="*/ 60 h 124"/>
              <a:gd name="T22" fmla="*/ 46 w 121"/>
              <a:gd name="T23" fmla="*/ 62 h 124"/>
              <a:gd name="T24" fmla="*/ 46 w 121"/>
              <a:gd name="T25" fmla="*/ 54 h 124"/>
              <a:gd name="T26" fmla="*/ 60 w 121"/>
              <a:gd name="T27" fmla="*/ 56 h 124"/>
              <a:gd name="T28" fmla="*/ 60 w 121"/>
              <a:gd name="T29" fmla="*/ 15 h 124"/>
              <a:gd name="T30" fmla="*/ 60 w 121"/>
              <a:gd name="T31" fmla="*/ 0 h 124"/>
              <a:gd name="T32" fmla="*/ 87 w 121"/>
              <a:gd name="T33" fmla="*/ 20 h 124"/>
              <a:gd name="T34" fmla="*/ 82 w 121"/>
              <a:gd name="T35" fmla="*/ 17 h 124"/>
              <a:gd name="T36" fmla="*/ 92 w 121"/>
              <a:gd name="T37" fmla="*/ 12 h 124"/>
              <a:gd name="T38" fmla="*/ 103 w 121"/>
              <a:gd name="T39" fmla="*/ 39 h 124"/>
              <a:gd name="T40" fmla="*/ 109 w 121"/>
              <a:gd name="T41" fmla="*/ 29 h 124"/>
              <a:gd name="T42" fmla="*/ 103 w 121"/>
              <a:gd name="T43" fmla="*/ 39 h 124"/>
              <a:gd name="T44" fmla="*/ 106 w 121"/>
              <a:gd name="T45" fmla="*/ 60 h 124"/>
              <a:gd name="T46" fmla="*/ 121 w 121"/>
              <a:gd name="T47" fmla="*/ 60 h 124"/>
              <a:gd name="T48" fmla="*/ 101 w 121"/>
              <a:gd name="T49" fmla="*/ 87 h 124"/>
              <a:gd name="T50" fmla="*/ 103 w 121"/>
              <a:gd name="T51" fmla="*/ 82 h 124"/>
              <a:gd name="T52" fmla="*/ 109 w 121"/>
              <a:gd name="T53" fmla="*/ 92 h 124"/>
              <a:gd name="T54" fmla="*/ 17 w 121"/>
              <a:gd name="T55" fmla="*/ 82 h 124"/>
              <a:gd name="T56" fmla="*/ 12 w 121"/>
              <a:gd name="T57" fmla="*/ 92 h 124"/>
              <a:gd name="T58" fmla="*/ 17 w 121"/>
              <a:gd name="T59" fmla="*/ 82 h 124"/>
              <a:gd name="T60" fmla="*/ 15 w 121"/>
              <a:gd name="T61" fmla="*/ 60 h 124"/>
              <a:gd name="T62" fmla="*/ 0 w 121"/>
              <a:gd name="T63" fmla="*/ 60 h 124"/>
              <a:gd name="T64" fmla="*/ 20 w 121"/>
              <a:gd name="T65" fmla="*/ 34 h 124"/>
              <a:gd name="T66" fmla="*/ 17 w 121"/>
              <a:gd name="T67" fmla="*/ 39 h 124"/>
              <a:gd name="T68" fmla="*/ 12 w 121"/>
              <a:gd name="T69" fmla="*/ 29 h 124"/>
              <a:gd name="T70" fmla="*/ 39 w 121"/>
              <a:gd name="T71" fmla="*/ 17 h 124"/>
              <a:gd name="T72" fmla="*/ 29 w 121"/>
              <a:gd name="T73" fmla="*/ 12 h 124"/>
              <a:gd name="T74" fmla="*/ 39 w 121"/>
              <a:gd name="T75" fmla="*/ 17 h 124"/>
              <a:gd name="T76" fmla="*/ 77 w 121"/>
              <a:gd name="T77" fmla="*/ 87 h 124"/>
              <a:gd name="T78" fmla="*/ 83 w 121"/>
              <a:gd name="T79" fmla="*/ 38 h 124"/>
              <a:gd name="T80" fmla="*/ 29 w 121"/>
              <a:gd name="T81" fmla="*/ 60 h 124"/>
              <a:gd name="T82" fmla="*/ 44 w 121"/>
              <a:gd name="T83" fmla="*/ 87 h 124"/>
              <a:gd name="T84" fmla="*/ 46 w 121"/>
              <a:gd name="T85" fmla="*/ 99 h 124"/>
              <a:gd name="T86" fmla="*/ 52 w 121"/>
              <a:gd name="T87" fmla="*/ 105 h 124"/>
              <a:gd name="T88" fmla="*/ 58 w 121"/>
              <a:gd name="T89" fmla="*/ 113 h 124"/>
              <a:gd name="T90" fmla="*/ 63 w 121"/>
              <a:gd name="T91" fmla="*/ 113 h 124"/>
              <a:gd name="T92" fmla="*/ 64 w 121"/>
              <a:gd name="T93" fmla="*/ 110 h 124"/>
              <a:gd name="T94" fmla="*/ 74 w 121"/>
              <a:gd name="T95" fmla="*/ 99 h 1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21" h="124">
                <a:moveTo>
                  <a:pt x="84" y="94"/>
                </a:moveTo>
                <a:cubicBezTo>
                  <a:pt x="84" y="110"/>
                  <a:pt x="84" y="110"/>
                  <a:pt x="84" y="110"/>
                </a:cubicBezTo>
                <a:cubicBezTo>
                  <a:pt x="84" y="113"/>
                  <a:pt x="82" y="115"/>
                  <a:pt x="79" y="115"/>
                </a:cubicBezTo>
                <a:cubicBezTo>
                  <a:pt x="73" y="115"/>
                  <a:pt x="73" y="115"/>
                  <a:pt x="73" y="115"/>
                </a:cubicBezTo>
                <a:cubicBezTo>
                  <a:pt x="72" y="117"/>
                  <a:pt x="71" y="118"/>
                  <a:pt x="70" y="120"/>
                </a:cubicBezTo>
                <a:cubicBezTo>
                  <a:pt x="67" y="122"/>
                  <a:pt x="64" y="124"/>
                  <a:pt x="60" y="124"/>
                </a:cubicBezTo>
                <a:cubicBezTo>
                  <a:pt x="57" y="124"/>
                  <a:pt x="53" y="122"/>
                  <a:pt x="51" y="120"/>
                </a:cubicBezTo>
                <a:cubicBezTo>
                  <a:pt x="49" y="118"/>
                  <a:pt x="48" y="117"/>
                  <a:pt x="48" y="115"/>
                </a:cubicBezTo>
                <a:cubicBezTo>
                  <a:pt x="41" y="115"/>
                  <a:pt x="41" y="115"/>
                  <a:pt x="41" y="115"/>
                </a:cubicBezTo>
                <a:cubicBezTo>
                  <a:pt x="39" y="115"/>
                  <a:pt x="36" y="113"/>
                  <a:pt x="36" y="110"/>
                </a:cubicBezTo>
                <a:cubicBezTo>
                  <a:pt x="36" y="94"/>
                  <a:pt x="36" y="94"/>
                  <a:pt x="36" y="94"/>
                </a:cubicBezTo>
                <a:cubicBezTo>
                  <a:pt x="34" y="93"/>
                  <a:pt x="33" y="91"/>
                  <a:pt x="31" y="90"/>
                </a:cubicBezTo>
                <a:cubicBezTo>
                  <a:pt x="23" y="82"/>
                  <a:pt x="19" y="71"/>
                  <a:pt x="19" y="60"/>
                </a:cubicBezTo>
                <a:cubicBezTo>
                  <a:pt x="19" y="49"/>
                  <a:pt x="23" y="39"/>
                  <a:pt x="31" y="31"/>
                </a:cubicBezTo>
                <a:cubicBezTo>
                  <a:pt x="39" y="23"/>
                  <a:pt x="49" y="19"/>
                  <a:pt x="60" y="19"/>
                </a:cubicBezTo>
                <a:cubicBezTo>
                  <a:pt x="71" y="19"/>
                  <a:pt x="82" y="23"/>
                  <a:pt x="90" y="31"/>
                </a:cubicBezTo>
                <a:cubicBezTo>
                  <a:pt x="97" y="39"/>
                  <a:pt x="102" y="49"/>
                  <a:pt x="102" y="60"/>
                </a:cubicBezTo>
                <a:cubicBezTo>
                  <a:pt x="102" y="71"/>
                  <a:pt x="97" y="82"/>
                  <a:pt x="90" y="90"/>
                </a:cubicBezTo>
                <a:cubicBezTo>
                  <a:pt x="88" y="91"/>
                  <a:pt x="86" y="93"/>
                  <a:pt x="84" y="94"/>
                </a:cubicBezTo>
                <a:close/>
                <a:moveTo>
                  <a:pt x="60" y="56"/>
                </a:moveTo>
                <a:cubicBezTo>
                  <a:pt x="60" y="56"/>
                  <a:pt x="60" y="56"/>
                  <a:pt x="60" y="56"/>
                </a:cubicBezTo>
                <a:cubicBezTo>
                  <a:pt x="61" y="55"/>
                  <a:pt x="62" y="55"/>
                  <a:pt x="63" y="54"/>
                </a:cubicBezTo>
                <a:cubicBezTo>
                  <a:pt x="65" y="53"/>
                  <a:pt x="67" y="53"/>
                  <a:pt x="69" y="53"/>
                </a:cubicBezTo>
                <a:cubicBezTo>
                  <a:pt x="70" y="53"/>
                  <a:pt x="72" y="53"/>
                  <a:pt x="74" y="54"/>
                </a:cubicBezTo>
                <a:cubicBezTo>
                  <a:pt x="76" y="55"/>
                  <a:pt x="77" y="56"/>
                  <a:pt x="79" y="57"/>
                </a:cubicBezTo>
                <a:cubicBezTo>
                  <a:pt x="80" y="59"/>
                  <a:pt x="80" y="60"/>
                  <a:pt x="79" y="62"/>
                </a:cubicBezTo>
                <a:cubicBezTo>
                  <a:pt x="78" y="63"/>
                  <a:pt x="76" y="63"/>
                  <a:pt x="75" y="62"/>
                </a:cubicBezTo>
                <a:cubicBezTo>
                  <a:pt x="74" y="61"/>
                  <a:pt x="73" y="60"/>
                  <a:pt x="72" y="60"/>
                </a:cubicBezTo>
                <a:cubicBezTo>
                  <a:pt x="71" y="59"/>
                  <a:pt x="70" y="59"/>
                  <a:pt x="69" y="59"/>
                </a:cubicBezTo>
                <a:cubicBezTo>
                  <a:pt x="67" y="59"/>
                  <a:pt x="66" y="59"/>
                  <a:pt x="65" y="60"/>
                </a:cubicBezTo>
                <a:cubicBezTo>
                  <a:pt x="64" y="60"/>
                  <a:pt x="63" y="61"/>
                  <a:pt x="62" y="62"/>
                </a:cubicBezTo>
                <a:cubicBezTo>
                  <a:pt x="61" y="63"/>
                  <a:pt x="59" y="63"/>
                  <a:pt x="58" y="62"/>
                </a:cubicBezTo>
                <a:cubicBezTo>
                  <a:pt x="57" y="61"/>
                  <a:pt x="56" y="60"/>
                  <a:pt x="55" y="60"/>
                </a:cubicBezTo>
                <a:cubicBezTo>
                  <a:pt x="54" y="59"/>
                  <a:pt x="53" y="59"/>
                  <a:pt x="52" y="59"/>
                </a:cubicBezTo>
                <a:cubicBezTo>
                  <a:pt x="51" y="59"/>
                  <a:pt x="50" y="59"/>
                  <a:pt x="49" y="60"/>
                </a:cubicBezTo>
                <a:cubicBezTo>
                  <a:pt x="48" y="60"/>
                  <a:pt x="47" y="61"/>
                  <a:pt x="46" y="62"/>
                </a:cubicBezTo>
                <a:cubicBezTo>
                  <a:pt x="45" y="63"/>
                  <a:pt x="43" y="63"/>
                  <a:pt x="42" y="62"/>
                </a:cubicBezTo>
                <a:cubicBezTo>
                  <a:pt x="41" y="60"/>
                  <a:pt x="41" y="59"/>
                  <a:pt x="42" y="57"/>
                </a:cubicBezTo>
                <a:cubicBezTo>
                  <a:pt x="43" y="56"/>
                  <a:pt x="45" y="55"/>
                  <a:pt x="46" y="54"/>
                </a:cubicBezTo>
                <a:cubicBezTo>
                  <a:pt x="48" y="53"/>
                  <a:pt x="50" y="53"/>
                  <a:pt x="52" y="53"/>
                </a:cubicBezTo>
                <a:cubicBezTo>
                  <a:pt x="54" y="53"/>
                  <a:pt x="56" y="53"/>
                  <a:pt x="58" y="54"/>
                </a:cubicBezTo>
                <a:cubicBezTo>
                  <a:pt x="59" y="55"/>
                  <a:pt x="59" y="55"/>
                  <a:pt x="60" y="56"/>
                </a:cubicBezTo>
                <a:close/>
                <a:moveTo>
                  <a:pt x="63" y="12"/>
                </a:moveTo>
                <a:cubicBezTo>
                  <a:pt x="63" y="12"/>
                  <a:pt x="63" y="12"/>
                  <a:pt x="63" y="12"/>
                </a:cubicBezTo>
                <a:cubicBezTo>
                  <a:pt x="63" y="14"/>
                  <a:pt x="62" y="15"/>
                  <a:pt x="60" y="15"/>
                </a:cubicBezTo>
                <a:cubicBezTo>
                  <a:pt x="59" y="15"/>
                  <a:pt x="57" y="14"/>
                  <a:pt x="57" y="12"/>
                </a:cubicBezTo>
                <a:cubicBezTo>
                  <a:pt x="57" y="3"/>
                  <a:pt x="57" y="3"/>
                  <a:pt x="57" y="3"/>
                </a:cubicBezTo>
                <a:cubicBezTo>
                  <a:pt x="57" y="1"/>
                  <a:pt x="59" y="0"/>
                  <a:pt x="60" y="0"/>
                </a:cubicBezTo>
                <a:cubicBezTo>
                  <a:pt x="62" y="0"/>
                  <a:pt x="63" y="1"/>
                  <a:pt x="63" y="3"/>
                </a:cubicBezTo>
                <a:cubicBezTo>
                  <a:pt x="63" y="12"/>
                  <a:pt x="63" y="12"/>
                  <a:pt x="63" y="12"/>
                </a:cubicBezTo>
                <a:close/>
                <a:moveTo>
                  <a:pt x="87" y="20"/>
                </a:moveTo>
                <a:cubicBezTo>
                  <a:pt x="87" y="20"/>
                  <a:pt x="87" y="20"/>
                  <a:pt x="87" y="20"/>
                </a:cubicBezTo>
                <a:cubicBezTo>
                  <a:pt x="86" y="22"/>
                  <a:pt x="84" y="22"/>
                  <a:pt x="83" y="21"/>
                </a:cubicBezTo>
                <a:cubicBezTo>
                  <a:pt x="81" y="20"/>
                  <a:pt x="81" y="19"/>
                  <a:pt x="82" y="17"/>
                </a:cubicBezTo>
                <a:cubicBezTo>
                  <a:pt x="87" y="9"/>
                  <a:pt x="87" y="9"/>
                  <a:pt x="87" y="9"/>
                </a:cubicBezTo>
                <a:cubicBezTo>
                  <a:pt x="87" y="8"/>
                  <a:pt x="89" y="7"/>
                  <a:pt x="91" y="8"/>
                </a:cubicBezTo>
                <a:cubicBezTo>
                  <a:pt x="92" y="9"/>
                  <a:pt x="92" y="11"/>
                  <a:pt x="92" y="12"/>
                </a:cubicBezTo>
                <a:cubicBezTo>
                  <a:pt x="87" y="20"/>
                  <a:pt x="87" y="20"/>
                  <a:pt x="87" y="20"/>
                </a:cubicBezTo>
                <a:close/>
                <a:moveTo>
                  <a:pt x="103" y="39"/>
                </a:moveTo>
                <a:cubicBezTo>
                  <a:pt x="103" y="39"/>
                  <a:pt x="103" y="39"/>
                  <a:pt x="103" y="39"/>
                </a:cubicBezTo>
                <a:cubicBezTo>
                  <a:pt x="102" y="40"/>
                  <a:pt x="100" y="39"/>
                  <a:pt x="99" y="38"/>
                </a:cubicBezTo>
                <a:cubicBezTo>
                  <a:pt x="99" y="36"/>
                  <a:pt x="99" y="35"/>
                  <a:pt x="101" y="34"/>
                </a:cubicBezTo>
                <a:cubicBezTo>
                  <a:pt x="109" y="29"/>
                  <a:pt x="109" y="29"/>
                  <a:pt x="109" y="29"/>
                </a:cubicBezTo>
                <a:cubicBezTo>
                  <a:pt x="110" y="28"/>
                  <a:pt x="112" y="29"/>
                  <a:pt x="113" y="30"/>
                </a:cubicBezTo>
                <a:cubicBezTo>
                  <a:pt x="114" y="32"/>
                  <a:pt x="113" y="33"/>
                  <a:pt x="112" y="34"/>
                </a:cubicBezTo>
                <a:cubicBezTo>
                  <a:pt x="103" y="39"/>
                  <a:pt x="103" y="39"/>
                  <a:pt x="103" y="39"/>
                </a:cubicBezTo>
                <a:close/>
                <a:moveTo>
                  <a:pt x="108" y="63"/>
                </a:moveTo>
                <a:cubicBezTo>
                  <a:pt x="108" y="63"/>
                  <a:pt x="108" y="63"/>
                  <a:pt x="108" y="63"/>
                </a:cubicBezTo>
                <a:cubicBezTo>
                  <a:pt x="107" y="63"/>
                  <a:pt x="106" y="62"/>
                  <a:pt x="106" y="60"/>
                </a:cubicBezTo>
                <a:cubicBezTo>
                  <a:pt x="106" y="59"/>
                  <a:pt x="107" y="57"/>
                  <a:pt x="108" y="57"/>
                </a:cubicBezTo>
                <a:cubicBezTo>
                  <a:pt x="118" y="57"/>
                  <a:pt x="118" y="57"/>
                  <a:pt x="118" y="57"/>
                </a:cubicBezTo>
                <a:cubicBezTo>
                  <a:pt x="120" y="57"/>
                  <a:pt x="121" y="59"/>
                  <a:pt x="121" y="60"/>
                </a:cubicBezTo>
                <a:cubicBezTo>
                  <a:pt x="121" y="62"/>
                  <a:pt x="120" y="63"/>
                  <a:pt x="118" y="63"/>
                </a:cubicBezTo>
                <a:cubicBezTo>
                  <a:pt x="108" y="63"/>
                  <a:pt x="108" y="63"/>
                  <a:pt x="108" y="63"/>
                </a:cubicBezTo>
                <a:close/>
                <a:moveTo>
                  <a:pt x="101" y="87"/>
                </a:moveTo>
                <a:cubicBezTo>
                  <a:pt x="101" y="87"/>
                  <a:pt x="101" y="87"/>
                  <a:pt x="101" y="87"/>
                </a:cubicBezTo>
                <a:cubicBezTo>
                  <a:pt x="99" y="86"/>
                  <a:pt x="99" y="84"/>
                  <a:pt x="99" y="83"/>
                </a:cubicBezTo>
                <a:cubicBezTo>
                  <a:pt x="100" y="82"/>
                  <a:pt x="102" y="81"/>
                  <a:pt x="103" y="82"/>
                </a:cubicBezTo>
                <a:cubicBezTo>
                  <a:pt x="112" y="87"/>
                  <a:pt x="112" y="87"/>
                  <a:pt x="112" y="87"/>
                </a:cubicBezTo>
                <a:cubicBezTo>
                  <a:pt x="113" y="88"/>
                  <a:pt x="114" y="89"/>
                  <a:pt x="113" y="91"/>
                </a:cubicBezTo>
                <a:cubicBezTo>
                  <a:pt x="112" y="92"/>
                  <a:pt x="110" y="93"/>
                  <a:pt x="109" y="92"/>
                </a:cubicBezTo>
                <a:cubicBezTo>
                  <a:pt x="101" y="87"/>
                  <a:pt x="101" y="87"/>
                  <a:pt x="101" y="87"/>
                </a:cubicBezTo>
                <a:close/>
                <a:moveTo>
                  <a:pt x="17" y="82"/>
                </a:moveTo>
                <a:cubicBezTo>
                  <a:pt x="17" y="82"/>
                  <a:pt x="17" y="82"/>
                  <a:pt x="17" y="82"/>
                </a:cubicBezTo>
                <a:cubicBezTo>
                  <a:pt x="18" y="81"/>
                  <a:pt x="20" y="82"/>
                  <a:pt x="21" y="83"/>
                </a:cubicBezTo>
                <a:cubicBezTo>
                  <a:pt x="22" y="84"/>
                  <a:pt x="21" y="86"/>
                  <a:pt x="20" y="87"/>
                </a:cubicBezTo>
                <a:cubicBezTo>
                  <a:pt x="12" y="92"/>
                  <a:pt x="12" y="92"/>
                  <a:pt x="12" y="92"/>
                </a:cubicBezTo>
                <a:cubicBezTo>
                  <a:pt x="10" y="93"/>
                  <a:pt x="9" y="92"/>
                  <a:pt x="8" y="91"/>
                </a:cubicBezTo>
                <a:cubicBezTo>
                  <a:pt x="7" y="89"/>
                  <a:pt x="7" y="88"/>
                  <a:pt x="9" y="87"/>
                </a:cubicBezTo>
                <a:cubicBezTo>
                  <a:pt x="17" y="82"/>
                  <a:pt x="17" y="82"/>
                  <a:pt x="17" y="82"/>
                </a:cubicBezTo>
                <a:close/>
                <a:moveTo>
                  <a:pt x="12" y="57"/>
                </a:moveTo>
                <a:cubicBezTo>
                  <a:pt x="12" y="57"/>
                  <a:pt x="12" y="57"/>
                  <a:pt x="12" y="57"/>
                </a:cubicBezTo>
                <a:cubicBezTo>
                  <a:pt x="14" y="57"/>
                  <a:pt x="15" y="59"/>
                  <a:pt x="15" y="60"/>
                </a:cubicBezTo>
                <a:cubicBezTo>
                  <a:pt x="15" y="62"/>
                  <a:pt x="14" y="63"/>
                  <a:pt x="12" y="63"/>
                </a:cubicBezTo>
                <a:cubicBezTo>
                  <a:pt x="3" y="63"/>
                  <a:pt x="3" y="63"/>
                  <a:pt x="3" y="63"/>
                </a:cubicBezTo>
                <a:cubicBezTo>
                  <a:pt x="1" y="63"/>
                  <a:pt x="0" y="62"/>
                  <a:pt x="0" y="60"/>
                </a:cubicBezTo>
                <a:cubicBezTo>
                  <a:pt x="0" y="59"/>
                  <a:pt x="1" y="57"/>
                  <a:pt x="3" y="57"/>
                </a:cubicBezTo>
                <a:cubicBezTo>
                  <a:pt x="12" y="57"/>
                  <a:pt x="12" y="57"/>
                  <a:pt x="12" y="57"/>
                </a:cubicBezTo>
                <a:close/>
                <a:moveTo>
                  <a:pt x="20" y="34"/>
                </a:moveTo>
                <a:cubicBezTo>
                  <a:pt x="20" y="34"/>
                  <a:pt x="20" y="34"/>
                  <a:pt x="20" y="34"/>
                </a:cubicBezTo>
                <a:cubicBezTo>
                  <a:pt x="21" y="35"/>
                  <a:pt x="22" y="36"/>
                  <a:pt x="21" y="38"/>
                </a:cubicBezTo>
                <a:cubicBezTo>
                  <a:pt x="20" y="39"/>
                  <a:pt x="18" y="40"/>
                  <a:pt x="17" y="39"/>
                </a:cubicBezTo>
                <a:cubicBezTo>
                  <a:pt x="9" y="34"/>
                  <a:pt x="9" y="34"/>
                  <a:pt x="9" y="34"/>
                </a:cubicBezTo>
                <a:cubicBezTo>
                  <a:pt x="7" y="33"/>
                  <a:pt x="7" y="32"/>
                  <a:pt x="8" y="30"/>
                </a:cubicBezTo>
                <a:cubicBezTo>
                  <a:pt x="9" y="29"/>
                  <a:pt x="10" y="28"/>
                  <a:pt x="12" y="29"/>
                </a:cubicBezTo>
                <a:cubicBezTo>
                  <a:pt x="20" y="34"/>
                  <a:pt x="20" y="34"/>
                  <a:pt x="20" y="34"/>
                </a:cubicBezTo>
                <a:close/>
                <a:moveTo>
                  <a:pt x="39" y="17"/>
                </a:moveTo>
                <a:cubicBezTo>
                  <a:pt x="39" y="17"/>
                  <a:pt x="39" y="17"/>
                  <a:pt x="39" y="17"/>
                </a:cubicBezTo>
                <a:cubicBezTo>
                  <a:pt x="40" y="19"/>
                  <a:pt x="39" y="20"/>
                  <a:pt x="38" y="21"/>
                </a:cubicBezTo>
                <a:cubicBezTo>
                  <a:pt x="36" y="22"/>
                  <a:pt x="34" y="22"/>
                  <a:pt x="34" y="20"/>
                </a:cubicBezTo>
                <a:cubicBezTo>
                  <a:pt x="29" y="12"/>
                  <a:pt x="29" y="12"/>
                  <a:pt x="29" y="12"/>
                </a:cubicBezTo>
                <a:cubicBezTo>
                  <a:pt x="28" y="11"/>
                  <a:pt x="29" y="9"/>
                  <a:pt x="30" y="8"/>
                </a:cubicBezTo>
                <a:cubicBezTo>
                  <a:pt x="31" y="7"/>
                  <a:pt x="33" y="8"/>
                  <a:pt x="34" y="9"/>
                </a:cubicBezTo>
                <a:cubicBezTo>
                  <a:pt x="39" y="17"/>
                  <a:pt x="39" y="17"/>
                  <a:pt x="39" y="17"/>
                </a:cubicBezTo>
                <a:close/>
                <a:moveTo>
                  <a:pt x="77" y="87"/>
                </a:moveTo>
                <a:cubicBezTo>
                  <a:pt x="77" y="87"/>
                  <a:pt x="77" y="87"/>
                  <a:pt x="77" y="87"/>
                </a:cubicBezTo>
                <a:cubicBezTo>
                  <a:pt x="77" y="87"/>
                  <a:pt x="77" y="87"/>
                  <a:pt x="77" y="87"/>
                </a:cubicBezTo>
                <a:cubicBezTo>
                  <a:pt x="79" y="86"/>
                  <a:pt x="81" y="84"/>
                  <a:pt x="83" y="83"/>
                </a:cubicBezTo>
                <a:cubicBezTo>
                  <a:pt x="88" y="77"/>
                  <a:pt x="92" y="69"/>
                  <a:pt x="92" y="60"/>
                </a:cubicBezTo>
                <a:cubicBezTo>
                  <a:pt x="92" y="52"/>
                  <a:pt x="88" y="44"/>
                  <a:pt x="83" y="38"/>
                </a:cubicBezTo>
                <a:cubicBezTo>
                  <a:pt x="77" y="32"/>
                  <a:pt x="69" y="29"/>
                  <a:pt x="60" y="29"/>
                </a:cubicBezTo>
                <a:cubicBezTo>
                  <a:pt x="52" y="29"/>
                  <a:pt x="44" y="32"/>
                  <a:pt x="38" y="38"/>
                </a:cubicBezTo>
                <a:cubicBezTo>
                  <a:pt x="32" y="44"/>
                  <a:pt x="29" y="52"/>
                  <a:pt x="29" y="60"/>
                </a:cubicBezTo>
                <a:cubicBezTo>
                  <a:pt x="29" y="69"/>
                  <a:pt x="32" y="77"/>
                  <a:pt x="38" y="83"/>
                </a:cubicBezTo>
                <a:cubicBezTo>
                  <a:pt x="40" y="84"/>
                  <a:pt x="42" y="86"/>
                  <a:pt x="44" y="87"/>
                </a:cubicBezTo>
                <a:cubicBezTo>
                  <a:pt x="44" y="87"/>
                  <a:pt x="44" y="87"/>
                  <a:pt x="44" y="87"/>
                </a:cubicBezTo>
                <a:cubicBezTo>
                  <a:pt x="49" y="90"/>
                  <a:pt x="55" y="92"/>
                  <a:pt x="60" y="92"/>
                </a:cubicBezTo>
                <a:cubicBezTo>
                  <a:pt x="66" y="92"/>
                  <a:pt x="72" y="90"/>
                  <a:pt x="77" y="87"/>
                </a:cubicBezTo>
                <a:close/>
                <a:moveTo>
                  <a:pt x="46" y="99"/>
                </a:moveTo>
                <a:cubicBezTo>
                  <a:pt x="46" y="99"/>
                  <a:pt x="46" y="99"/>
                  <a:pt x="46" y="99"/>
                </a:cubicBezTo>
                <a:cubicBezTo>
                  <a:pt x="46" y="105"/>
                  <a:pt x="46" y="105"/>
                  <a:pt x="46" y="105"/>
                </a:cubicBezTo>
                <a:cubicBezTo>
                  <a:pt x="52" y="105"/>
                  <a:pt x="52" y="105"/>
                  <a:pt x="52" y="105"/>
                </a:cubicBezTo>
                <a:cubicBezTo>
                  <a:pt x="54" y="105"/>
                  <a:pt x="57" y="107"/>
                  <a:pt x="57" y="110"/>
                </a:cubicBezTo>
                <a:cubicBezTo>
                  <a:pt x="57" y="110"/>
                  <a:pt x="57" y="110"/>
                  <a:pt x="57" y="110"/>
                </a:cubicBezTo>
                <a:cubicBezTo>
                  <a:pt x="57" y="111"/>
                  <a:pt x="57" y="112"/>
                  <a:pt x="58" y="113"/>
                </a:cubicBezTo>
                <a:cubicBezTo>
                  <a:pt x="58" y="113"/>
                  <a:pt x="58" y="113"/>
                  <a:pt x="58" y="113"/>
                </a:cubicBezTo>
                <a:cubicBezTo>
                  <a:pt x="58" y="113"/>
                  <a:pt x="59" y="114"/>
                  <a:pt x="60" y="114"/>
                </a:cubicBezTo>
                <a:cubicBezTo>
                  <a:pt x="61" y="114"/>
                  <a:pt x="62" y="113"/>
                  <a:pt x="63" y="113"/>
                </a:cubicBezTo>
                <a:cubicBezTo>
                  <a:pt x="63" y="113"/>
                  <a:pt x="63" y="113"/>
                  <a:pt x="63" y="113"/>
                </a:cubicBezTo>
                <a:cubicBezTo>
                  <a:pt x="64" y="112"/>
                  <a:pt x="64" y="111"/>
                  <a:pt x="64" y="110"/>
                </a:cubicBezTo>
                <a:cubicBezTo>
                  <a:pt x="64" y="110"/>
                  <a:pt x="64" y="110"/>
                  <a:pt x="64" y="110"/>
                </a:cubicBezTo>
                <a:cubicBezTo>
                  <a:pt x="64" y="107"/>
                  <a:pt x="66" y="105"/>
                  <a:pt x="69" y="105"/>
                </a:cubicBezTo>
                <a:cubicBezTo>
                  <a:pt x="74" y="105"/>
                  <a:pt x="74" y="105"/>
                  <a:pt x="74" y="105"/>
                </a:cubicBezTo>
                <a:cubicBezTo>
                  <a:pt x="74" y="99"/>
                  <a:pt x="74" y="99"/>
                  <a:pt x="74" y="99"/>
                </a:cubicBezTo>
                <a:cubicBezTo>
                  <a:pt x="70" y="101"/>
                  <a:pt x="65" y="102"/>
                  <a:pt x="60" y="102"/>
                </a:cubicBezTo>
                <a:cubicBezTo>
                  <a:pt x="55" y="102"/>
                  <a:pt x="51" y="101"/>
                  <a:pt x="46" y="99"/>
                </a:cubicBezTo>
                <a:close/>
              </a:path>
            </a:pathLst>
          </a:custGeom>
          <a:solidFill>
            <a:srgbClr val="0078B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阿里巴巴普惠体 2.0 55 Regular" panose="00020600040101010101" charset="-122"/>
            </a:endParaRPr>
          </a:p>
        </p:txBody>
      </p:sp>
      <p:sp>
        <p:nvSpPr>
          <p:cNvPr id="4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838200" y="1268759"/>
            <a:ext cx="10515600" cy="4908203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50000"/>
              </a:lnSpc>
              <a:spcBef>
                <a:spcPts val="0"/>
              </a:spcBef>
              <a:buClr>
                <a:srgbClr val="0078B4"/>
              </a:buClr>
              <a:buFont typeface="Microsoft YaHei UI" panose="020B0503020204020204" pitchFamily="34" charset="-122"/>
              <a:buNone/>
              <a:defRPr sz="2400">
                <a:solidFill>
                  <a:schemeClr val="tx1"/>
                </a:solidFill>
                <a:cs typeface="阿里巴巴普惠体 2.0 55 Regular" panose="00020600040101010101" charset="-122"/>
              </a:defRPr>
            </a:lvl1pPr>
            <a:lvl2pPr marL="431800" indent="-288290">
              <a:lnSpc>
                <a:spcPct val="150000"/>
              </a:lnSpc>
              <a:spcBef>
                <a:spcPts val="0"/>
              </a:spcBef>
              <a:buClr>
                <a:srgbClr val="0078B4"/>
              </a:buClr>
              <a:buFont typeface="Wingdings" panose="05000000000000000000" pitchFamily="2" charset="2"/>
              <a:buChar char="l"/>
              <a:defRPr sz="1800">
                <a:solidFill>
                  <a:schemeClr val="tx1"/>
                </a:solidFill>
                <a:cs typeface="阿里巴巴普惠体 2.0 55 Regular" panose="00020600040101010101" charset="-122"/>
              </a:defRPr>
            </a:lvl2pPr>
            <a:lvl3pPr marL="647700" indent="-288290">
              <a:lnSpc>
                <a:spcPct val="150000"/>
              </a:lnSpc>
              <a:spcBef>
                <a:spcPts val="0"/>
              </a:spcBef>
              <a:buClr>
                <a:srgbClr val="0078B4"/>
              </a:buClr>
              <a:buFont typeface="Wingdings" panose="05000000000000000000" pitchFamily="2" charset="2"/>
              <a:buChar char="l"/>
              <a:defRPr sz="1200">
                <a:solidFill>
                  <a:srgbClr val="666666"/>
                </a:solidFill>
              </a:defRPr>
            </a:lvl3pPr>
            <a:lvl4pPr marL="899795" indent="-179705">
              <a:lnSpc>
                <a:spcPts val="1400"/>
              </a:lnSpc>
              <a:spcBef>
                <a:spcPts val="800"/>
              </a:spcBef>
              <a:buClr>
                <a:srgbClr val="0096C8"/>
              </a:buClr>
              <a:buFont typeface="Wingdings" panose="05000000000000000000" pitchFamily="2" charset="2"/>
              <a:buChar char="l"/>
              <a:defRPr sz="1200">
                <a:solidFill>
                  <a:srgbClr val="666666"/>
                </a:solidFill>
              </a:defRPr>
            </a:lvl4pPr>
            <a:lvl5pPr marL="1259840" indent="-179705">
              <a:lnSpc>
                <a:spcPts val="1400"/>
              </a:lnSpc>
              <a:spcBef>
                <a:spcPts val="800"/>
              </a:spcBef>
              <a:buClr>
                <a:srgbClr val="0096C8"/>
              </a:buClr>
              <a:buFont typeface="Wingdings" panose="05000000000000000000" pitchFamily="2" charset="2"/>
              <a:buChar char="n"/>
              <a:defRPr sz="1200">
                <a:solidFill>
                  <a:srgbClr val="666666"/>
                </a:solidFill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二级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页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>
          <a:xfrm>
            <a:off x="0" y="1"/>
            <a:ext cx="12192000" cy="864000"/>
          </a:xfrm>
          <a:prstGeom prst="rect">
            <a:avLst/>
          </a:prstGeom>
          <a:solidFill>
            <a:schemeClr val="bg1">
              <a:lumMod val="85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阿里巴巴普惠体 2.0 55 Regular" panose="00020600040101010101" charset="-122"/>
            </a:endParaRPr>
          </a:p>
        </p:txBody>
      </p:sp>
      <p:sp>
        <p:nvSpPr>
          <p:cNvPr id="8" name="矩形 7"/>
          <p:cNvSpPr/>
          <p:nvPr userDrawn="1"/>
        </p:nvSpPr>
        <p:spPr>
          <a:xfrm>
            <a:off x="0" y="0"/>
            <a:ext cx="58189" cy="864000"/>
          </a:xfrm>
          <a:prstGeom prst="rect">
            <a:avLst/>
          </a:prstGeom>
          <a:solidFill>
            <a:srgbClr val="0078B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阿里巴巴普惠体 2.0 55 Regular" panose="00020600040101010101" charset="-122"/>
            </a:endParaRPr>
          </a:p>
        </p:txBody>
      </p:sp>
      <p:sp>
        <p:nvSpPr>
          <p:cNvPr id="9" name="标题 1"/>
          <p:cNvSpPr>
            <a:spLocks noGrp="1"/>
          </p:cNvSpPr>
          <p:nvPr>
            <p:ph type="title" hasCustomPrompt="1"/>
          </p:nvPr>
        </p:nvSpPr>
        <p:spPr>
          <a:xfrm>
            <a:off x="765810" y="253365"/>
            <a:ext cx="4777740" cy="449580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00000"/>
              </a:lnSpc>
              <a:defRPr sz="2800" b="1">
                <a:solidFill>
                  <a:srgbClr val="0078B4"/>
                </a:solidFill>
                <a:cs typeface="阿里巴巴普惠体 2.0 55 Regular" panose="00020600040101010101" charset="-122"/>
              </a:defRPr>
            </a:lvl1pPr>
          </a:lstStyle>
          <a:p>
            <a:r>
              <a:rPr lang="zh-CN" altLang="en-US" dirty="0"/>
              <a:t>总结</a:t>
            </a:r>
            <a:endParaRPr lang="zh-CN" altLang="en-US" dirty="0"/>
          </a:p>
        </p:txBody>
      </p:sp>
      <p:sp>
        <p:nvSpPr>
          <p:cNvPr id="57" name="Freeform 57"/>
          <p:cNvSpPr>
            <a:spLocks noEditPoints="1"/>
          </p:cNvSpPr>
          <p:nvPr userDrawn="1">
            <p:custDataLst>
              <p:tags r:id="rId2"/>
            </p:custDataLst>
          </p:nvPr>
        </p:nvSpPr>
        <p:spPr bwMode="auto">
          <a:xfrm>
            <a:off x="187195" y="253174"/>
            <a:ext cx="449304" cy="422612"/>
          </a:xfrm>
          <a:custGeom>
            <a:avLst/>
            <a:gdLst>
              <a:gd name="T0" fmla="*/ 95 w 128"/>
              <a:gd name="T1" fmla="*/ 28 h 120"/>
              <a:gd name="T2" fmla="*/ 89 w 128"/>
              <a:gd name="T3" fmla="*/ 37 h 120"/>
              <a:gd name="T4" fmla="*/ 76 w 128"/>
              <a:gd name="T5" fmla="*/ 40 h 120"/>
              <a:gd name="T6" fmla="*/ 76 w 128"/>
              <a:gd name="T7" fmla="*/ 25 h 120"/>
              <a:gd name="T8" fmla="*/ 76 w 128"/>
              <a:gd name="T9" fmla="*/ 40 h 120"/>
              <a:gd name="T10" fmla="*/ 95 w 128"/>
              <a:gd name="T11" fmla="*/ 56 h 120"/>
              <a:gd name="T12" fmla="*/ 89 w 128"/>
              <a:gd name="T13" fmla="*/ 47 h 120"/>
              <a:gd name="T14" fmla="*/ 76 w 128"/>
              <a:gd name="T15" fmla="*/ 59 h 120"/>
              <a:gd name="T16" fmla="*/ 79 w 128"/>
              <a:gd name="T17" fmla="*/ 47 h 120"/>
              <a:gd name="T18" fmla="*/ 73 w 128"/>
              <a:gd name="T19" fmla="*/ 56 h 120"/>
              <a:gd name="T20" fmla="*/ 35 w 128"/>
              <a:gd name="T21" fmla="*/ 100 h 120"/>
              <a:gd name="T22" fmla="*/ 63 w 128"/>
              <a:gd name="T23" fmla="*/ 95 h 120"/>
              <a:gd name="T24" fmla="*/ 35 w 128"/>
              <a:gd name="T25" fmla="*/ 100 h 120"/>
              <a:gd name="T26" fmla="*/ 63 w 128"/>
              <a:gd name="T27" fmla="*/ 72 h 120"/>
              <a:gd name="T28" fmla="*/ 35 w 128"/>
              <a:gd name="T29" fmla="*/ 66 h 120"/>
              <a:gd name="T30" fmla="*/ 35 w 128"/>
              <a:gd name="T31" fmla="*/ 86 h 120"/>
              <a:gd name="T32" fmla="*/ 66 w 128"/>
              <a:gd name="T33" fmla="*/ 83 h 120"/>
              <a:gd name="T34" fmla="*/ 32 w 128"/>
              <a:gd name="T35" fmla="*/ 83 h 120"/>
              <a:gd name="T36" fmla="*/ 123 w 128"/>
              <a:gd name="T37" fmla="*/ 5 h 120"/>
              <a:gd name="T38" fmla="*/ 106 w 128"/>
              <a:gd name="T39" fmla="*/ 0 h 120"/>
              <a:gd name="T40" fmla="*/ 99 w 128"/>
              <a:gd name="T41" fmla="*/ 5 h 120"/>
              <a:gd name="T42" fmla="*/ 80 w 128"/>
              <a:gd name="T43" fmla="*/ 5 h 120"/>
              <a:gd name="T44" fmla="*/ 73 w 128"/>
              <a:gd name="T45" fmla="*/ 0 h 120"/>
              <a:gd name="T46" fmla="*/ 64 w 128"/>
              <a:gd name="T47" fmla="*/ 5 h 120"/>
              <a:gd name="T48" fmla="*/ 58 w 128"/>
              <a:gd name="T49" fmla="*/ 3 h 120"/>
              <a:gd name="T50" fmla="*/ 50 w 128"/>
              <a:gd name="T51" fmla="*/ 0 h 120"/>
              <a:gd name="T52" fmla="*/ 31 w 128"/>
              <a:gd name="T53" fmla="*/ 5 h 120"/>
              <a:gd name="T54" fmla="*/ 26 w 128"/>
              <a:gd name="T55" fmla="*/ 3 h 120"/>
              <a:gd name="T56" fmla="*/ 0 w 128"/>
              <a:gd name="T57" fmla="*/ 10 h 120"/>
              <a:gd name="T58" fmla="*/ 10 w 128"/>
              <a:gd name="T59" fmla="*/ 26 h 120"/>
              <a:gd name="T60" fmla="*/ 17 w 128"/>
              <a:gd name="T61" fmla="*/ 115 h 120"/>
              <a:gd name="T62" fmla="*/ 113 w 128"/>
              <a:gd name="T63" fmla="*/ 115 h 120"/>
              <a:gd name="T64" fmla="*/ 128 w 128"/>
              <a:gd name="T65" fmla="*/ 10 h 120"/>
              <a:gd name="T66" fmla="*/ 103 w 128"/>
              <a:gd name="T67" fmla="*/ 110 h 120"/>
              <a:gd name="T68" fmla="*/ 103 w 128"/>
              <a:gd name="T69" fmla="*/ 15 h 120"/>
              <a:gd name="T70" fmla="*/ 76 w 128"/>
              <a:gd name="T71" fmla="*/ 100 h 120"/>
              <a:gd name="T72" fmla="*/ 95 w 128"/>
              <a:gd name="T73" fmla="*/ 89 h 120"/>
              <a:gd name="T74" fmla="*/ 73 w 128"/>
              <a:gd name="T75" fmla="*/ 89 h 120"/>
              <a:gd name="T76" fmla="*/ 79 w 128"/>
              <a:gd name="T77" fmla="*/ 92 h 120"/>
              <a:gd name="T78" fmla="*/ 89 w 128"/>
              <a:gd name="T79" fmla="*/ 95 h 120"/>
              <a:gd name="T80" fmla="*/ 35 w 128"/>
              <a:gd name="T81" fmla="*/ 59 h 120"/>
              <a:gd name="T82" fmla="*/ 66 w 128"/>
              <a:gd name="T83" fmla="*/ 56 h 120"/>
              <a:gd name="T84" fmla="*/ 35 w 128"/>
              <a:gd name="T85" fmla="*/ 25 h 120"/>
              <a:gd name="T86" fmla="*/ 35 w 128"/>
              <a:gd name="T87" fmla="*/ 59 h 120"/>
              <a:gd name="T88" fmla="*/ 60 w 128"/>
              <a:gd name="T89" fmla="*/ 31 h 120"/>
              <a:gd name="T90" fmla="*/ 38 w 128"/>
              <a:gd name="T91" fmla="*/ 31 h 120"/>
              <a:gd name="T92" fmla="*/ 92 w 128"/>
              <a:gd name="T93" fmla="*/ 81 h 120"/>
              <a:gd name="T94" fmla="*/ 92 w 128"/>
              <a:gd name="T95" fmla="*/ 66 h 120"/>
              <a:gd name="T96" fmla="*/ 73 w 128"/>
              <a:gd name="T97" fmla="*/ 78 h 120"/>
              <a:gd name="T98" fmla="*/ 79 w 128"/>
              <a:gd name="T99" fmla="*/ 72 h 120"/>
              <a:gd name="T100" fmla="*/ 79 w 128"/>
              <a:gd name="T101" fmla="*/ 75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128" h="120">
                <a:moveTo>
                  <a:pt x="92" y="40"/>
                </a:moveTo>
                <a:cubicBezTo>
                  <a:pt x="94" y="40"/>
                  <a:pt x="95" y="39"/>
                  <a:pt x="95" y="37"/>
                </a:cubicBezTo>
                <a:cubicBezTo>
                  <a:pt x="95" y="28"/>
                  <a:pt x="95" y="28"/>
                  <a:pt x="95" y="28"/>
                </a:cubicBezTo>
                <a:cubicBezTo>
                  <a:pt x="95" y="27"/>
                  <a:pt x="94" y="25"/>
                  <a:pt x="92" y="25"/>
                </a:cubicBezTo>
                <a:cubicBezTo>
                  <a:pt x="91" y="25"/>
                  <a:pt x="89" y="27"/>
                  <a:pt x="89" y="28"/>
                </a:cubicBezTo>
                <a:cubicBezTo>
                  <a:pt x="89" y="37"/>
                  <a:pt x="89" y="37"/>
                  <a:pt x="89" y="37"/>
                </a:cubicBezTo>
                <a:cubicBezTo>
                  <a:pt x="89" y="39"/>
                  <a:pt x="91" y="40"/>
                  <a:pt x="92" y="40"/>
                </a:cubicBezTo>
                <a:close/>
                <a:moveTo>
                  <a:pt x="76" y="40"/>
                </a:moveTo>
                <a:cubicBezTo>
                  <a:pt x="76" y="40"/>
                  <a:pt x="76" y="40"/>
                  <a:pt x="76" y="40"/>
                </a:cubicBezTo>
                <a:cubicBezTo>
                  <a:pt x="78" y="40"/>
                  <a:pt x="79" y="39"/>
                  <a:pt x="79" y="37"/>
                </a:cubicBezTo>
                <a:cubicBezTo>
                  <a:pt x="79" y="28"/>
                  <a:pt x="79" y="28"/>
                  <a:pt x="79" y="28"/>
                </a:cubicBezTo>
                <a:cubicBezTo>
                  <a:pt x="79" y="27"/>
                  <a:pt x="78" y="25"/>
                  <a:pt x="76" y="25"/>
                </a:cubicBezTo>
                <a:cubicBezTo>
                  <a:pt x="75" y="25"/>
                  <a:pt x="73" y="27"/>
                  <a:pt x="73" y="28"/>
                </a:cubicBezTo>
                <a:cubicBezTo>
                  <a:pt x="73" y="37"/>
                  <a:pt x="73" y="37"/>
                  <a:pt x="73" y="37"/>
                </a:cubicBezTo>
                <a:cubicBezTo>
                  <a:pt x="73" y="39"/>
                  <a:pt x="75" y="40"/>
                  <a:pt x="76" y="40"/>
                </a:cubicBezTo>
                <a:close/>
                <a:moveTo>
                  <a:pt x="92" y="59"/>
                </a:moveTo>
                <a:cubicBezTo>
                  <a:pt x="92" y="59"/>
                  <a:pt x="92" y="59"/>
                  <a:pt x="92" y="59"/>
                </a:cubicBezTo>
                <a:cubicBezTo>
                  <a:pt x="94" y="59"/>
                  <a:pt x="95" y="58"/>
                  <a:pt x="95" y="56"/>
                </a:cubicBezTo>
                <a:cubicBezTo>
                  <a:pt x="95" y="47"/>
                  <a:pt x="95" y="47"/>
                  <a:pt x="95" y="47"/>
                </a:cubicBezTo>
                <a:cubicBezTo>
                  <a:pt x="95" y="46"/>
                  <a:pt x="94" y="44"/>
                  <a:pt x="92" y="44"/>
                </a:cubicBezTo>
                <a:cubicBezTo>
                  <a:pt x="91" y="44"/>
                  <a:pt x="89" y="46"/>
                  <a:pt x="89" y="47"/>
                </a:cubicBezTo>
                <a:cubicBezTo>
                  <a:pt x="89" y="56"/>
                  <a:pt x="89" y="56"/>
                  <a:pt x="89" y="56"/>
                </a:cubicBezTo>
                <a:cubicBezTo>
                  <a:pt x="89" y="58"/>
                  <a:pt x="91" y="59"/>
                  <a:pt x="92" y="59"/>
                </a:cubicBezTo>
                <a:close/>
                <a:moveTo>
                  <a:pt x="76" y="59"/>
                </a:moveTo>
                <a:cubicBezTo>
                  <a:pt x="76" y="59"/>
                  <a:pt x="76" y="59"/>
                  <a:pt x="76" y="59"/>
                </a:cubicBezTo>
                <a:cubicBezTo>
                  <a:pt x="78" y="59"/>
                  <a:pt x="79" y="58"/>
                  <a:pt x="79" y="56"/>
                </a:cubicBezTo>
                <a:cubicBezTo>
                  <a:pt x="79" y="47"/>
                  <a:pt x="79" y="47"/>
                  <a:pt x="79" y="47"/>
                </a:cubicBezTo>
                <a:cubicBezTo>
                  <a:pt x="79" y="46"/>
                  <a:pt x="78" y="44"/>
                  <a:pt x="76" y="44"/>
                </a:cubicBezTo>
                <a:cubicBezTo>
                  <a:pt x="75" y="44"/>
                  <a:pt x="73" y="46"/>
                  <a:pt x="73" y="47"/>
                </a:cubicBezTo>
                <a:cubicBezTo>
                  <a:pt x="73" y="56"/>
                  <a:pt x="73" y="56"/>
                  <a:pt x="73" y="56"/>
                </a:cubicBezTo>
                <a:cubicBezTo>
                  <a:pt x="73" y="58"/>
                  <a:pt x="75" y="59"/>
                  <a:pt x="76" y="59"/>
                </a:cubicBezTo>
                <a:close/>
                <a:moveTo>
                  <a:pt x="35" y="100"/>
                </a:moveTo>
                <a:cubicBezTo>
                  <a:pt x="35" y="100"/>
                  <a:pt x="35" y="100"/>
                  <a:pt x="35" y="100"/>
                </a:cubicBezTo>
                <a:cubicBezTo>
                  <a:pt x="63" y="100"/>
                  <a:pt x="63" y="100"/>
                  <a:pt x="63" y="100"/>
                </a:cubicBezTo>
                <a:cubicBezTo>
                  <a:pt x="64" y="100"/>
                  <a:pt x="66" y="99"/>
                  <a:pt x="66" y="98"/>
                </a:cubicBezTo>
                <a:cubicBezTo>
                  <a:pt x="66" y="96"/>
                  <a:pt x="64" y="95"/>
                  <a:pt x="63" y="95"/>
                </a:cubicBezTo>
                <a:cubicBezTo>
                  <a:pt x="35" y="95"/>
                  <a:pt x="35" y="95"/>
                  <a:pt x="35" y="95"/>
                </a:cubicBezTo>
                <a:cubicBezTo>
                  <a:pt x="33" y="95"/>
                  <a:pt x="32" y="96"/>
                  <a:pt x="32" y="98"/>
                </a:cubicBezTo>
                <a:cubicBezTo>
                  <a:pt x="32" y="99"/>
                  <a:pt x="33" y="100"/>
                  <a:pt x="35" y="100"/>
                </a:cubicBezTo>
                <a:close/>
                <a:moveTo>
                  <a:pt x="35" y="72"/>
                </a:moveTo>
                <a:cubicBezTo>
                  <a:pt x="35" y="72"/>
                  <a:pt x="35" y="72"/>
                  <a:pt x="35" y="72"/>
                </a:cubicBezTo>
                <a:cubicBezTo>
                  <a:pt x="63" y="72"/>
                  <a:pt x="63" y="72"/>
                  <a:pt x="63" y="72"/>
                </a:cubicBezTo>
                <a:cubicBezTo>
                  <a:pt x="64" y="72"/>
                  <a:pt x="66" y="71"/>
                  <a:pt x="66" y="69"/>
                </a:cubicBezTo>
                <a:cubicBezTo>
                  <a:pt x="66" y="68"/>
                  <a:pt x="64" y="66"/>
                  <a:pt x="63" y="66"/>
                </a:cubicBezTo>
                <a:cubicBezTo>
                  <a:pt x="35" y="66"/>
                  <a:pt x="35" y="66"/>
                  <a:pt x="35" y="66"/>
                </a:cubicBezTo>
                <a:cubicBezTo>
                  <a:pt x="33" y="66"/>
                  <a:pt x="32" y="68"/>
                  <a:pt x="32" y="69"/>
                </a:cubicBezTo>
                <a:cubicBezTo>
                  <a:pt x="32" y="71"/>
                  <a:pt x="33" y="72"/>
                  <a:pt x="35" y="72"/>
                </a:cubicBezTo>
                <a:close/>
                <a:moveTo>
                  <a:pt x="35" y="86"/>
                </a:moveTo>
                <a:cubicBezTo>
                  <a:pt x="35" y="86"/>
                  <a:pt x="35" y="86"/>
                  <a:pt x="35" y="86"/>
                </a:cubicBezTo>
                <a:cubicBezTo>
                  <a:pt x="63" y="86"/>
                  <a:pt x="63" y="86"/>
                  <a:pt x="63" y="86"/>
                </a:cubicBezTo>
                <a:cubicBezTo>
                  <a:pt x="64" y="86"/>
                  <a:pt x="66" y="85"/>
                  <a:pt x="66" y="83"/>
                </a:cubicBezTo>
                <a:cubicBezTo>
                  <a:pt x="66" y="82"/>
                  <a:pt x="64" y="80"/>
                  <a:pt x="63" y="80"/>
                </a:cubicBezTo>
                <a:cubicBezTo>
                  <a:pt x="35" y="80"/>
                  <a:pt x="35" y="80"/>
                  <a:pt x="35" y="80"/>
                </a:cubicBezTo>
                <a:cubicBezTo>
                  <a:pt x="33" y="80"/>
                  <a:pt x="32" y="82"/>
                  <a:pt x="32" y="83"/>
                </a:cubicBezTo>
                <a:cubicBezTo>
                  <a:pt x="32" y="85"/>
                  <a:pt x="33" y="86"/>
                  <a:pt x="35" y="86"/>
                </a:cubicBezTo>
                <a:close/>
                <a:moveTo>
                  <a:pt x="123" y="5"/>
                </a:moveTo>
                <a:cubicBezTo>
                  <a:pt x="123" y="5"/>
                  <a:pt x="123" y="5"/>
                  <a:pt x="123" y="5"/>
                </a:cubicBezTo>
                <a:cubicBezTo>
                  <a:pt x="109" y="5"/>
                  <a:pt x="109" y="5"/>
                  <a:pt x="109" y="5"/>
                </a:cubicBezTo>
                <a:cubicBezTo>
                  <a:pt x="109" y="3"/>
                  <a:pt x="109" y="3"/>
                  <a:pt x="109" y="3"/>
                </a:cubicBezTo>
                <a:cubicBezTo>
                  <a:pt x="109" y="2"/>
                  <a:pt x="107" y="0"/>
                  <a:pt x="106" y="0"/>
                </a:cubicBezTo>
                <a:cubicBezTo>
                  <a:pt x="104" y="0"/>
                  <a:pt x="103" y="2"/>
                  <a:pt x="103" y="3"/>
                </a:cubicBezTo>
                <a:cubicBezTo>
                  <a:pt x="103" y="5"/>
                  <a:pt x="103" y="5"/>
                  <a:pt x="103" y="5"/>
                </a:cubicBezTo>
                <a:cubicBezTo>
                  <a:pt x="99" y="5"/>
                  <a:pt x="99" y="5"/>
                  <a:pt x="99" y="5"/>
                </a:cubicBezTo>
                <a:cubicBezTo>
                  <a:pt x="99" y="3"/>
                  <a:pt x="97" y="0"/>
                  <a:pt x="94" y="0"/>
                </a:cubicBezTo>
                <a:cubicBezTo>
                  <a:pt x="85" y="0"/>
                  <a:pt x="85" y="0"/>
                  <a:pt x="85" y="0"/>
                </a:cubicBezTo>
                <a:cubicBezTo>
                  <a:pt x="82" y="0"/>
                  <a:pt x="80" y="3"/>
                  <a:pt x="80" y="5"/>
                </a:cubicBezTo>
                <a:cubicBezTo>
                  <a:pt x="76" y="5"/>
                  <a:pt x="76" y="5"/>
                  <a:pt x="76" y="5"/>
                </a:cubicBezTo>
                <a:cubicBezTo>
                  <a:pt x="76" y="3"/>
                  <a:pt x="76" y="3"/>
                  <a:pt x="76" y="3"/>
                </a:cubicBezTo>
                <a:cubicBezTo>
                  <a:pt x="76" y="2"/>
                  <a:pt x="74" y="0"/>
                  <a:pt x="73" y="0"/>
                </a:cubicBezTo>
                <a:cubicBezTo>
                  <a:pt x="71" y="0"/>
                  <a:pt x="70" y="2"/>
                  <a:pt x="70" y="3"/>
                </a:cubicBezTo>
                <a:cubicBezTo>
                  <a:pt x="70" y="5"/>
                  <a:pt x="70" y="5"/>
                  <a:pt x="70" y="5"/>
                </a:cubicBezTo>
                <a:cubicBezTo>
                  <a:pt x="64" y="5"/>
                  <a:pt x="64" y="5"/>
                  <a:pt x="64" y="5"/>
                </a:cubicBezTo>
                <a:cubicBezTo>
                  <a:pt x="64" y="3"/>
                  <a:pt x="64" y="3"/>
                  <a:pt x="64" y="3"/>
                </a:cubicBezTo>
                <a:cubicBezTo>
                  <a:pt x="64" y="2"/>
                  <a:pt x="63" y="0"/>
                  <a:pt x="61" y="0"/>
                </a:cubicBezTo>
                <a:cubicBezTo>
                  <a:pt x="60" y="0"/>
                  <a:pt x="58" y="2"/>
                  <a:pt x="58" y="3"/>
                </a:cubicBezTo>
                <a:cubicBezTo>
                  <a:pt x="58" y="5"/>
                  <a:pt x="58" y="5"/>
                  <a:pt x="58" y="5"/>
                </a:cubicBezTo>
                <a:cubicBezTo>
                  <a:pt x="55" y="5"/>
                  <a:pt x="55" y="5"/>
                  <a:pt x="55" y="5"/>
                </a:cubicBezTo>
                <a:cubicBezTo>
                  <a:pt x="55" y="3"/>
                  <a:pt x="52" y="0"/>
                  <a:pt x="50" y="0"/>
                </a:cubicBezTo>
                <a:cubicBezTo>
                  <a:pt x="40" y="0"/>
                  <a:pt x="40" y="0"/>
                  <a:pt x="40" y="0"/>
                </a:cubicBezTo>
                <a:cubicBezTo>
                  <a:pt x="38" y="0"/>
                  <a:pt x="35" y="3"/>
                  <a:pt x="35" y="5"/>
                </a:cubicBezTo>
                <a:cubicBezTo>
                  <a:pt x="31" y="5"/>
                  <a:pt x="31" y="5"/>
                  <a:pt x="31" y="5"/>
                </a:cubicBezTo>
                <a:cubicBezTo>
                  <a:pt x="31" y="3"/>
                  <a:pt x="31" y="3"/>
                  <a:pt x="31" y="3"/>
                </a:cubicBezTo>
                <a:cubicBezTo>
                  <a:pt x="31" y="2"/>
                  <a:pt x="30" y="0"/>
                  <a:pt x="29" y="0"/>
                </a:cubicBezTo>
                <a:cubicBezTo>
                  <a:pt x="27" y="0"/>
                  <a:pt x="26" y="2"/>
                  <a:pt x="26" y="3"/>
                </a:cubicBezTo>
                <a:cubicBezTo>
                  <a:pt x="26" y="5"/>
                  <a:pt x="26" y="5"/>
                  <a:pt x="26" y="5"/>
                </a:cubicBezTo>
                <a:cubicBezTo>
                  <a:pt x="5" y="5"/>
                  <a:pt x="5" y="5"/>
                  <a:pt x="5" y="5"/>
                </a:cubicBezTo>
                <a:cubicBezTo>
                  <a:pt x="3" y="5"/>
                  <a:pt x="0" y="8"/>
                  <a:pt x="0" y="10"/>
                </a:cubicBezTo>
                <a:cubicBezTo>
                  <a:pt x="0" y="26"/>
                  <a:pt x="0" y="26"/>
                  <a:pt x="0" y="26"/>
                </a:cubicBezTo>
                <a:cubicBezTo>
                  <a:pt x="0" y="29"/>
                  <a:pt x="3" y="31"/>
                  <a:pt x="5" y="31"/>
                </a:cubicBezTo>
                <a:cubicBezTo>
                  <a:pt x="8" y="31"/>
                  <a:pt x="10" y="29"/>
                  <a:pt x="10" y="26"/>
                </a:cubicBezTo>
                <a:cubicBezTo>
                  <a:pt x="10" y="15"/>
                  <a:pt x="10" y="15"/>
                  <a:pt x="10" y="15"/>
                </a:cubicBezTo>
                <a:cubicBezTo>
                  <a:pt x="17" y="15"/>
                  <a:pt x="17" y="15"/>
                  <a:pt x="17" y="15"/>
                </a:cubicBezTo>
                <a:cubicBezTo>
                  <a:pt x="17" y="115"/>
                  <a:pt x="17" y="115"/>
                  <a:pt x="17" y="115"/>
                </a:cubicBezTo>
                <a:cubicBezTo>
                  <a:pt x="17" y="117"/>
                  <a:pt x="19" y="120"/>
                  <a:pt x="22" y="120"/>
                </a:cubicBezTo>
                <a:cubicBezTo>
                  <a:pt x="108" y="120"/>
                  <a:pt x="108" y="120"/>
                  <a:pt x="108" y="120"/>
                </a:cubicBezTo>
                <a:cubicBezTo>
                  <a:pt x="111" y="120"/>
                  <a:pt x="113" y="117"/>
                  <a:pt x="113" y="115"/>
                </a:cubicBezTo>
                <a:cubicBezTo>
                  <a:pt x="113" y="15"/>
                  <a:pt x="113" y="15"/>
                  <a:pt x="113" y="15"/>
                </a:cubicBezTo>
                <a:cubicBezTo>
                  <a:pt x="123" y="15"/>
                  <a:pt x="123" y="15"/>
                  <a:pt x="123" y="15"/>
                </a:cubicBezTo>
                <a:cubicBezTo>
                  <a:pt x="126" y="15"/>
                  <a:pt x="128" y="13"/>
                  <a:pt x="128" y="10"/>
                </a:cubicBezTo>
                <a:cubicBezTo>
                  <a:pt x="128" y="8"/>
                  <a:pt x="126" y="5"/>
                  <a:pt x="123" y="5"/>
                </a:cubicBezTo>
                <a:close/>
                <a:moveTo>
                  <a:pt x="103" y="110"/>
                </a:moveTo>
                <a:cubicBezTo>
                  <a:pt x="103" y="110"/>
                  <a:pt x="103" y="110"/>
                  <a:pt x="103" y="110"/>
                </a:cubicBezTo>
                <a:cubicBezTo>
                  <a:pt x="27" y="110"/>
                  <a:pt x="27" y="110"/>
                  <a:pt x="27" y="110"/>
                </a:cubicBezTo>
                <a:cubicBezTo>
                  <a:pt x="27" y="15"/>
                  <a:pt x="27" y="15"/>
                  <a:pt x="27" y="15"/>
                </a:cubicBezTo>
                <a:cubicBezTo>
                  <a:pt x="103" y="15"/>
                  <a:pt x="103" y="15"/>
                  <a:pt x="103" y="15"/>
                </a:cubicBezTo>
                <a:cubicBezTo>
                  <a:pt x="103" y="110"/>
                  <a:pt x="103" y="110"/>
                  <a:pt x="103" y="110"/>
                </a:cubicBezTo>
                <a:close/>
                <a:moveTo>
                  <a:pt x="76" y="100"/>
                </a:moveTo>
                <a:cubicBezTo>
                  <a:pt x="76" y="100"/>
                  <a:pt x="76" y="100"/>
                  <a:pt x="76" y="100"/>
                </a:cubicBezTo>
                <a:cubicBezTo>
                  <a:pt x="92" y="100"/>
                  <a:pt x="92" y="100"/>
                  <a:pt x="92" y="100"/>
                </a:cubicBezTo>
                <a:cubicBezTo>
                  <a:pt x="94" y="100"/>
                  <a:pt x="95" y="99"/>
                  <a:pt x="95" y="98"/>
                </a:cubicBezTo>
                <a:cubicBezTo>
                  <a:pt x="95" y="89"/>
                  <a:pt x="95" y="89"/>
                  <a:pt x="95" y="89"/>
                </a:cubicBezTo>
                <a:cubicBezTo>
                  <a:pt x="95" y="87"/>
                  <a:pt x="94" y="86"/>
                  <a:pt x="92" y="86"/>
                </a:cubicBezTo>
                <a:cubicBezTo>
                  <a:pt x="76" y="86"/>
                  <a:pt x="76" y="86"/>
                  <a:pt x="76" y="86"/>
                </a:cubicBezTo>
                <a:cubicBezTo>
                  <a:pt x="74" y="86"/>
                  <a:pt x="73" y="87"/>
                  <a:pt x="73" y="89"/>
                </a:cubicBezTo>
                <a:cubicBezTo>
                  <a:pt x="73" y="98"/>
                  <a:pt x="73" y="98"/>
                  <a:pt x="73" y="98"/>
                </a:cubicBezTo>
                <a:cubicBezTo>
                  <a:pt x="73" y="99"/>
                  <a:pt x="74" y="100"/>
                  <a:pt x="76" y="100"/>
                </a:cubicBezTo>
                <a:close/>
                <a:moveTo>
                  <a:pt x="79" y="92"/>
                </a:moveTo>
                <a:cubicBezTo>
                  <a:pt x="79" y="92"/>
                  <a:pt x="79" y="92"/>
                  <a:pt x="79" y="92"/>
                </a:cubicBezTo>
                <a:cubicBezTo>
                  <a:pt x="89" y="92"/>
                  <a:pt x="89" y="92"/>
                  <a:pt x="89" y="92"/>
                </a:cubicBezTo>
                <a:cubicBezTo>
                  <a:pt x="89" y="95"/>
                  <a:pt x="89" y="95"/>
                  <a:pt x="89" y="95"/>
                </a:cubicBezTo>
                <a:cubicBezTo>
                  <a:pt x="79" y="95"/>
                  <a:pt x="79" y="95"/>
                  <a:pt x="79" y="95"/>
                </a:cubicBezTo>
                <a:cubicBezTo>
                  <a:pt x="79" y="92"/>
                  <a:pt x="79" y="92"/>
                  <a:pt x="79" y="92"/>
                </a:cubicBezTo>
                <a:close/>
                <a:moveTo>
                  <a:pt x="35" y="59"/>
                </a:moveTo>
                <a:cubicBezTo>
                  <a:pt x="35" y="59"/>
                  <a:pt x="35" y="59"/>
                  <a:pt x="35" y="59"/>
                </a:cubicBezTo>
                <a:cubicBezTo>
                  <a:pt x="63" y="59"/>
                  <a:pt x="63" y="59"/>
                  <a:pt x="63" y="59"/>
                </a:cubicBezTo>
                <a:cubicBezTo>
                  <a:pt x="64" y="59"/>
                  <a:pt x="66" y="58"/>
                  <a:pt x="66" y="56"/>
                </a:cubicBezTo>
                <a:cubicBezTo>
                  <a:pt x="66" y="28"/>
                  <a:pt x="66" y="28"/>
                  <a:pt x="66" y="28"/>
                </a:cubicBezTo>
                <a:cubicBezTo>
                  <a:pt x="66" y="27"/>
                  <a:pt x="64" y="25"/>
                  <a:pt x="63" y="25"/>
                </a:cubicBezTo>
                <a:cubicBezTo>
                  <a:pt x="35" y="25"/>
                  <a:pt x="35" y="25"/>
                  <a:pt x="35" y="25"/>
                </a:cubicBezTo>
                <a:cubicBezTo>
                  <a:pt x="33" y="25"/>
                  <a:pt x="32" y="27"/>
                  <a:pt x="32" y="28"/>
                </a:cubicBezTo>
                <a:cubicBezTo>
                  <a:pt x="32" y="56"/>
                  <a:pt x="32" y="56"/>
                  <a:pt x="32" y="56"/>
                </a:cubicBezTo>
                <a:cubicBezTo>
                  <a:pt x="32" y="58"/>
                  <a:pt x="33" y="59"/>
                  <a:pt x="35" y="59"/>
                </a:cubicBezTo>
                <a:close/>
                <a:moveTo>
                  <a:pt x="38" y="31"/>
                </a:moveTo>
                <a:cubicBezTo>
                  <a:pt x="38" y="31"/>
                  <a:pt x="38" y="31"/>
                  <a:pt x="38" y="31"/>
                </a:cubicBezTo>
                <a:cubicBezTo>
                  <a:pt x="60" y="31"/>
                  <a:pt x="60" y="31"/>
                  <a:pt x="60" y="31"/>
                </a:cubicBezTo>
                <a:cubicBezTo>
                  <a:pt x="60" y="53"/>
                  <a:pt x="60" y="53"/>
                  <a:pt x="60" y="53"/>
                </a:cubicBezTo>
                <a:cubicBezTo>
                  <a:pt x="38" y="53"/>
                  <a:pt x="38" y="53"/>
                  <a:pt x="38" y="53"/>
                </a:cubicBezTo>
                <a:cubicBezTo>
                  <a:pt x="38" y="31"/>
                  <a:pt x="38" y="31"/>
                  <a:pt x="38" y="31"/>
                </a:cubicBezTo>
                <a:close/>
                <a:moveTo>
                  <a:pt x="76" y="81"/>
                </a:moveTo>
                <a:cubicBezTo>
                  <a:pt x="76" y="81"/>
                  <a:pt x="76" y="81"/>
                  <a:pt x="76" y="81"/>
                </a:cubicBezTo>
                <a:cubicBezTo>
                  <a:pt x="92" y="81"/>
                  <a:pt x="92" y="81"/>
                  <a:pt x="92" y="81"/>
                </a:cubicBezTo>
                <a:cubicBezTo>
                  <a:pt x="94" y="81"/>
                  <a:pt x="95" y="79"/>
                  <a:pt x="95" y="78"/>
                </a:cubicBezTo>
                <a:cubicBezTo>
                  <a:pt x="95" y="69"/>
                  <a:pt x="95" y="69"/>
                  <a:pt x="95" y="69"/>
                </a:cubicBezTo>
                <a:cubicBezTo>
                  <a:pt x="95" y="68"/>
                  <a:pt x="94" y="66"/>
                  <a:pt x="92" y="66"/>
                </a:cubicBezTo>
                <a:cubicBezTo>
                  <a:pt x="76" y="66"/>
                  <a:pt x="76" y="66"/>
                  <a:pt x="76" y="66"/>
                </a:cubicBezTo>
                <a:cubicBezTo>
                  <a:pt x="74" y="66"/>
                  <a:pt x="73" y="68"/>
                  <a:pt x="73" y="69"/>
                </a:cubicBezTo>
                <a:cubicBezTo>
                  <a:pt x="73" y="78"/>
                  <a:pt x="73" y="78"/>
                  <a:pt x="73" y="78"/>
                </a:cubicBezTo>
                <a:cubicBezTo>
                  <a:pt x="73" y="79"/>
                  <a:pt x="74" y="81"/>
                  <a:pt x="76" y="81"/>
                </a:cubicBezTo>
                <a:close/>
                <a:moveTo>
                  <a:pt x="79" y="72"/>
                </a:moveTo>
                <a:cubicBezTo>
                  <a:pt x="79" y="72"/>
                  <a:pt x="79" y="72"/>
                  <a:pt x="79" y="72"/>
                </a:cubicBezTo>
                <a:cubicBezTo>
                  <a:pt x="89" y="72"/>
                  <a:pt x="89" y="72"/>
                  <a:pt x="89" y="72"/>
                </a:cubicBezTo>
                <a:cubicBezTo>
                  <a:pt x="89" y="75"/>
                  <a:pt x="89" y="75"/>
                  <a:pt x="89" y="75"/>
                </a:cubicBezTo>
                <a:cubicBezTo>
                  <a:pt x="79" y="75"/>
                  <a:pt x="79" y="75"/>
                  <a:pt x="79" y="75"/>
                </a:cubicBezTo>
                <a:cubicBezTo>
                  <a:pt x="79" y="72"/>
                  <a:pt x="79" y="72"/>
                  <a:pt x="79" y="72"/>
                </a:cubicBezTo>
                <a:close/>
              </a:path>
            </a:pathLst>
          </a:custGeom>
          <a:solidFill>
            <a:srgbClr val="0078B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阿里巴巴普惠体 2.0 55 Regular" panose="00020600040101010101" charset="-122"/>
            </a:endParaRPr>
          </a:p>
        </p:txBody>
      </p:sp>
      <p:sp>
        <p:nvSpPr>
          <p:cNvPr id="6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838200" y="1268759"/>
            <a:ext cx="10515600" cy="4908203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50000"/>
              </a:lnSpc>
              <a:spcBef>
                <a:spcPts val="0"/>
              </a:spcBef>
              <a:buClr>
                <a:srgbClr val="0078B4"/>
              </a:buClr>
              <a:buFont typeface="Microsoft YaHei UI" panose="020B0503020204020204" pitchFamily="34" charset="-122"/>
              <a:buNone/>
              <a:defRPr sz="2400">
                <a:solidFill>
                  <a:schemeClr val="tx1"/>
                </a:solidFill>
                <a:cs typeface="阿里巴巴普惠体 2.0 55 Regular" panose="00020600040101010101" charset="-122"/>
              </a:defRPr>
            </a:lvl1pPr>
            <a:lvl2pPr marL="431800" indent="-288290">
              <a:lnSpc>
                <a:spcPct val="150000"/>
              </a:lnSpc>
              <a:spcBef>
                <a:spcPts val="0"/>
              </a:spcBef>
              <a:buClr>
                <a:srgbClr val="0078B4"/>
              </a:buClr>
              <a:buFont typeface="Wingdings" panose="05000000000000000000" pitchFamily="2" charset="2"/>
              <a:buChar char="l"/>
              <a:defRPr sz="1800">
                <a:solidFill>
                  <a:schemeClr val="tx1"/>
                </a:solidFill>
                <a:cs typeface="阿里巴巴普惠体 2.0 55 Regular" panose="00020600040101010101" charset="-122"/>
              </a:defRPr>
            </a:lvl2pPr>
            <a:lvl3pPr marL="647700" indent="-288290">
              <a:lnSpc>
                <a:spcPct val="150000"/>
              </a:lnSpc>
              <a:spcBef>
                <a:spcPts val="0"/>
              </a:spcBef>
              <a:buClr>
                <a:srgbClr val="0078B4"/>
              </a:buClr>
              <a:buFont typeface="Wingdings" panose="05000000000000000000" pitchFamily="2" charset="2"/>
              <a:buChar char="l"/>
              <a:defRPr sz="1200">
                <a:solidFill>
                  <a:srgbClr val="666666"/>
                </a:solidFill>
              </a:defRPr>
            </a:lvl3pPr>
            <a:lvl4pPr marL="899795" indent="-179705">
              <a:lnSpc>
                <a:spcPts val="1400"/>
              </a:lnSpc>
              <a:spcBef>
                <a:spcPts val="800"/>
              </a:spcBef>
              <a:buClr>
                <a:srgbClr val="0096C8"/>
              </a:buClr>
              <a:buFont typeface="Wingdings" panose="05000000000000000000" pitchFamily="2" charset="2"/>
              <a:buChar char="l"/>
              <a:defRPr sz="1200">
                <a:solidFill>
                  <a:srgbClr val="666666"/>
                </a:solidFill>
              </a:defRPr>
            </a:lvl4pPr>
            <a:lvl5pPr marL="1259840" indent="-179705">
              <a:lnSpc>
                <a:spcPts val="1400"/>
              </a:lnSpc>
              <a:spcBef>
                <a:spcPts val="800"/>
              </a:spcBef>
              <a:buClr>
                <a:srgbClr val="0096C8"/>
              </a:buClr>
              <a:buFont typeface="Wingdings" panose="05000000000000000000" pitchFamily="2" charset="2"/>
              <a:buChar char="n"/>
              <a:defRPr sz="1200">
                <a:solidFill>
                  <a:srgbClr val="666666"/>
                </a:solidFill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二级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标题和内容页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>
          <a:xfrm>
            <a:off x="0" y="1"/>
            <a:ext cx="12192000" cy="864000"/>
          </a:xfrm>
          <a:prstGeom prst="rect">
            <a:avLst/>
          </a:prstGeom>
          <a:solidFill>
            <a:schemeClr val="bg1">
              <a:lumMod val="85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阿里巴巴普惠体 2.0 55 Regular" panose="00020600040101010101" charset="-122"/>
            </a:endParaRPr>
          </a:p>
        </p:txBody>
      </p:sp>
      <p:sp>
        <p:nvSpPr>
          <p:cNvPr id="8" name="矩形 7"/>
          <p:cNvSpPr/>
          <p:nvPr userDrawn="1"/>
        </p:nvSpPr>
        <p:spPr>
          <a:xfrm>
            <a:off x="0" y="0"/>
            <a:ext cx="58189" cy="864000"/>
          </a:xfrm>
          <a:prstGeom prst="rect">
            <a:avLst/>
          </a:prstGeom>
          <a:solidFill>
            <a:srgbClr val="0078B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阿里巴巴普惠体 2.0 55 Regular" panose="00020600040101010101" charset="-122"/>
            </a:endParaRPr>
          </a:p>
        </p:txBody>
      </p:sp>
      <p:sp>
        <p:nvSpPr>
          <p:cNvPr id="9" name="标题 1"/>
          <p:cNvSpPr>
            <a:spLocks noGrp="1"/>
          </p:cNvSpPr>
          <p:nvPr>
            <p:ph type="title" hasCustomPrompt="1"/>
          </p:nvPr>
        </p:nvSpPr>
        <p:spPr>
          <a:xfrm>
            <a:off x="765810" y="253365"/>
            <a:ext cx="4777740" cy="449580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00000"/>
              </a:lnSpc>
              <a:defRPr sz="2800" b="1">
                <a:solidFill>
                  <a:srgbClr val="0078B4"/>
                </a:solidFill>
                <a:cs typeface="阿里巴巴普惠体 2.0 55 Regular" panose="00020600040101010101" charset="-122"/>
              </a:defRPr>
            </a:lvl1pPr>
          </a:lstStyle>
          <a:p>
            <a:r>
              <a:rPr lang="zh-CN" altLang="en-US" dirty="0"/>
              <a:t>参考资料</a:t>
            </a:r>
            <a:endParaRPr lang="zh-CN" altLang="en-US" dirty="0"/>
          </a:p>
        </p:txBody>
      </p:sp>
      <p:sp>
        <p:nvSpPr>
          <p:cNvPr id="110" name="Freeform 110"/>
          <p:cNvSpPr>
            <a:spLocks noEditPoints="1"/>
          </p:cNvSpPr>
          <p:nvPr userDrawn="1">
            <p:custDataLst>
              <p:tags r:id="rId2"/>
            </p:custDataLst>
          </p:nvPr>
        </p:nvSpPr>
        <p:spPr bwMode="auto">
          <a:xfrm>
            <a:off x="187195" y="253515"/>
            <a:ext cx="449304" cy="366264"/>
          </a:xfrm>
          <a:custGeom>
            <a:avLst/>
            <a:gdLst>
              <a:gd name="T0" fmla="*/ 37 w 128"/>
              <a:gd name="T1" fmla="*/ 52 h 104"/>
              <a:gd name="T2" fmla="*/ 70 w 128"/>
              <a:gd name="T3" fmla="*/ 52 h 104"/>
              <a:gd name="T4" fmla="*/ 67 w 128"/>
              <a:gd name="T5" fmla="*/ 70 h 104"/>
              <a:gd name="T6" fmla="*/ 40 w 128"/>
              <a:gd name="T7" fmla="*/ 76 h 104"/>
              <a:gd name="T8" fmla="*/ 67 w 128"/>
              <a:gd name="T9" fmla="*/ 70 h 104"/>
              <a:gd name="T10" fmla="*/ 40 w 128"/>
              <a:gd name="T11" fmla="*/ 59 h 104"/>
              <a:gd name="T12" fmla="*/ 67 w 128"/>
              <a:gd name="T13" fmla="*/ 65 h 104"/>
              <a:gd name="T14" fmla="*/ 67 w 128"/>
              <a:gd name="T15" fmla="*/ 80 h 104"/>
              <a:gd name="T16" fmla="*/ 37 w 128"/>
              <a:gd name="T17" fmla="*/ 83 h 104"/>
              <a:gd name="T18" fmla="*/ 70 w 128"/>
              <a:gd name="T19" fmla="*/ 83 h 104"/>
              <a:gd name="T20" fmla="*/ 127 w 128"/>
              <a:gd name="T21" fmla="*/ 2 h 104"/>
              <a:gd name="T22" fmla="*/ 111 w 128"/>
              <a:gd name="T23" fmla="*/ 2 h 104"/>
              <a:gd name="T24" fmla="*/ 103 w 128"/>
              <a:gd name="T25" fmla="*/ 2 h 104"/>
              <a:gd name="T26" fmla="*/ 91 w 128"/>
              <a:gd name="T27" fmla="*/ 0 h 104"/>
              <a:gd name="T28" fmla="*/ 82 w 128"/>
              <a:gd name="T29" fmla="*/ 6 h 104"/>
              <a:gd name="T30" fmla="*/ 74 w 128"/>
              <a:gd name="T31" fmla="*/ 0 h 104"/>
              <a:gd name="T32" fmla="*/ 61 w 128"/>
              <a:gd name="T33" fmla="*/ 2 h 104"/>
              <a:gd name="T34" fmla="*/ 54 w 128"/>
              <a:gd name="T35" fmla="*/ 2 h 104"/>
              <a:gd name="T36" fmla="*/ 41 w 128"/>
              <a:gd name="T37" fmla="*/ 0 h 104"/>
              <a:gd name="T38" fmla="*/ 33 w 128"/>
              <a:gd name="T39" fmla="*/ 6 h 104"/>
              <a:gd name="T40" fmla="*/ 20 w 128"/>
              <a:gd name="T41" fmla="*/ 5 h 104"/>
              <a:gd name="T42" fmla="*/ 1 w 128"/>
              <a:gd name="T43" fmla="*/ 37 h 104"/>
              <a:gd name="T44" fmla="*/ 123 w 128"/>
              <a:gd name="T45" fmla="*/ 104 h 104"/>
              <a:gd name="T46" fmla="*/ 127 w 128"/>
              <a:gd name="T47" fmla="*/ 2 h 104"/>
              <a:gd name="T48" fmla="*/ 11 w 128"/>
              <a:gd name="T49" fmla="*/ 39 h 104"/>
              <a:gd name="T50" fmla="*/ 118 w 128"/>
              <a:gd name="T51" fmla="*/ 94 h 104"/>
              <a:gd name="T52" fmla="*/ 29 w 128"/>
              <a:gd name="T53" fmla="*/ 17 h 104"/>
              <a:gd name="T54" fmla="*/ 36 w 128"/>
              <a:gd name="T55" fmla="*/ 17 h 104"/>
              <a:gd name="T56" fmla="*/ 53 w 128"/>
              <a:gd name="T57" fmla="*/ 17 h 104"/>
              <a:gd name="T58" fmla="*/ 57 w 128"/>
              <a:gd name="T59" fmla="*/ 12 h 104"/>
              <a:gd name="T60" fmla="*/ 69 w 128"/>
              <a:gd name="T61" fmla="*/ 17 h 104"/>
              <a:gd name="T62" fmla="*/ 79 w 128"/>
              <a:gd name="T63" fmla="*/ 17 h 104"/>
              <a:gd name="T64" fmla="*/ 95 w 128"/>
              <a:gd name="T65" fmla="*/ 17 h 104"/>
              <a:gd name="T66" fmla="*/ 102 w 128"/>
              <a:gd name="T67" fmla="*/ 17 h 104"/>
              <a:gd name="T68" fmla="*/ 118 w 128"/>
              <a:gd name="T69" fmla="*/ 17 h 104"/>
              <a:gd name="T70" fmla="*/ 67 w 128"/>
              <a:gd name="T71" fmla="*/ 28 h 104"/>
              <a:gd name="T72" fmla="*/ 40 w 128"/>
              <a:gd name="T73" fmla="*/ 33 h 104"/>
              <a:gd name="T74" fmla="*/ 67 w 128"/>
              <a:gd name="T75" fmla="*/ 28 h 104"/>
              <a:gd name="T76" fmla="*/ 80 w 128"/>
              <a:gd name="T77" fmla="*/ 80 h 104"/>
              <a:gd name="T78" fmla="*/ 108 w 128"/>
              <a:gd name="T79" fmla="*/ 86 h 104"/>
              <a:gd name="T80" fmla="*/ 67 w 128"/>
              <a:gd name="T81" fmla="*/ 38 h 104"/>
              <a:gd name="T82" fmla="*/ 37 w 128"/>
              <a:gd name="T83" fmla="*/ 41 h 104"/>
              <a:gd name="T84" fmla="*/ 70 w 128"/>
              <a:gd name="T85" fmla="*/ 41 h 104"/>
              <a:gd name="T86" fmla="*/ 108 w 128"/>
              <a:gd name="T87" fmla="*/ 70 h 104"/>
              <a:gd name="T88" fmla="*/ 80 w 128"/>
              <a:gd name="T89" fmla="*/ 76 h 104"/>
              <a:gd name="T90" fmla="*/ 108 w 128"/>
              <a:gd name="T91" fmla="*/ 70 h 104"/>
              <a:gd name="T92" fmla="*/ 80 w 128"/>
              <a:gd name="T93" fmla="*/ 28 h 104"/>
              <a:gd name="T94" fmla="*/ 80 w 128"/>
              <a:gd name="T95" fmla="*/ 65 h 104"/>
              <a:gd name="T96" fmla="*/ 111 w 128"/>
              <a:gd name="T97" fmla="*/ 30 h 104"/>
              <a:gd name="T98" fmla="*/ 105 w 128"/>
              <a:gd name="T99" fmla="*/ 59 h 104"/>
              <a:gd name="T100" fmla="*/ 105 w 128"/>
              <a:gd name="T101" fmla="*/ 33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128" h="104">
                <a:moveTo>
                  <a:pt x="67" y="49"/>
                </a:moveTo>
                <a:cubicBezTo>
                  <a:pt x="40" y="49"/>
                  <a:pt x="40" y="49"/>
                  <a:pt x="40" y="49"/>
                </a:cubicBezTo>
                <a:cubicBezTo>
                  <a:pt x="38" y="49"/>
                  <a:pt x="37" y="50"/>
                  <a:pt x="37" y="52"/>
                </a:cubicBezTo>
                <a:cubicBezTo>
                  <a:pt x="37" y="53"/>
                  <a:pt x="38" y="55"/>
                  <a:pt x="40" y="55"/>
                </a:cubicBezTo>
                <a:cubicBezTo>
                  <a:pt x="67" y="55"/>
                  <a:pt x="67" y="55"/>
                  <a:pt x="67" y="55"/>
                </a:cubicBezTo>
                <a:cubicBezTo>
                  <a:pt x="69" y="55"/>
                  <a:pt x="70" y="53"/>
                  <a:pt x="70" y="52"/>
                </a:cubicBezTo>
                <a:cubicBezTo>
                  <a:pt x="70" y="50"/>
                  <a:pt x="69" y="49"/>
                  <a:pt x="67" y="49"/>
                </a:cubicBezTo>
                <a:close/>
                <a:moveTo>
                  <a:pt x="67" y="70"/>
                </a:moveTo>
                <a:cubicBezTo>
                  <a:pt x="67" y="70"/>
                  <a:pt x="67" y="70"/>
                  <a:pt x="67" y="70"/>
                </a:cubicBezTo>
                <a:cubicBezTo>
                  <a:pt x="40" y="70"/>
                  <a:pt x="40" y="70"/>
                  <a:pt x="40" y="70"/>
                </a:cubicBezTo>
                <a:cubicBezTo>
                  <a:pt x="38" y="70"/>
                  <a:pt x="37" y="71"/>
                  <a:pt x="37" y="73"/>
                </a:cubicBezTo>
                <a:cubicBezTo>
                  <a:pt x="37" y="74"/>
                  <a:pt x="38" y="76"/>
                  <a:pt x="40" y="76"/>
                </a:cubicBezTo>
                <a:cubicBezTo>
                  <a:pt x="67" y="76"/>
                  <a:pt x="67" y="76"/>
                  <a:pt x="67" y="76"/>
                </a:cubicBezTo>
                <a:cubicBezTo>
                  <a:pt x="69" y="76"/>
                  <a:pt x="70" y="74"/>
                  <a:pt x="70" y="73"/>
                </a:cubicBezTo>
                <a:cubicBezTo>
                  <a:pt x="70" y="71"/>
                  <a:pt x="69" y="70"/>
                  <a:pt x="67" y="70"/>
                </a:cubicBezTo>
                <a:close/>
                <a:moveTo>
                  <a:pt x="67" y="59"/>
                </a:moveTo>
                <a:cubicBezTo>
                  <a:pt x="67" y="59"/>
                  <a:pt x="67" y="59"/>
                  <a:pt x="67" y="59"/>
                </a:cubicBezTo>
                <a:cubicBezTo>
                  <a:pt x="40" y="59"/>
                  <a:pt x="40" y="59"/>
                  <a:pt x="40" y="59"/>
                </a:cubicBezTo>
                <a:cubicBezTo>
                  <a:pt x="38" y="59"/>
                  <a:pt x="37" y="61"/>
                  <a:pt x="37" y="62"/>
                </a:cubicBezTo>
                <a:cubicBezTo>
                  <a:pt x="37" y="64"/>
                  <a:pt x="38" y="65"/>
                  <a:pt x="40" y="65"/>
                </a:cubicBezTo>
                <a:cubicBezTo>
                  <a:pt x="67" y="65"/>
                  <a:pt x="67" y="65"/>
                  <a:pt x="67" y="65"/>
                </a:cubicBezTo>
                <a:cubicBezTo>
                  <a:pt x="69" y="65"/>
                  <a:pt x="70" y="64"/>
                  <a:pt x="70" y="62"/>
                </a:cubicBezTo>
                <a:cubicBezTo>
                  <a:pt x="70" y="61"/>
                  <a:pt x="69" y="59"/>
                  <a:pt x="67" y="59"/>
                </a:cubicBezTo>
                <a:close/>
                <a:moveTo>
                  <a:pt x="67" y="80"/>
                </a:moveTo>
                <a:cubicBezTo>
                  <a:pt x="67" y="80"/>
                  <a:pt x="67" y="80"/>
                  <a:pt x="67" y="80"/>
                </a:cubicBezTo>
                <a:cubicBezTo>
                  <a:pt x="40" y="80"/>
                  <a:pt x="40" y="80"/>
                  <a:pt x="40" y="80"/>
                </a:cubicBezTo>
                <a:cubicBezTo>
                  <a:pt x="38" y="80"/>
                  <a:pt x="37" y="82"/>
                  <a:pt x="37" y="83"/>
                </a:cubicBezTo>
                <a:cubicBezTo>
                  <a:pt x="37" y="85"/>
                  <a:pt x="38" y="86"/>
                  <a:pt x="40" y="86"/>
                </a:cubicBezTo>
                <a:cubicBezTo>
                  <a:pt x="67" y="86"/>
                  <a:pt x="67" y="86"/>
                  <a:pt x="67" y="86"/>
                </a:cubicBezTo>
                <a:cubicBezTo>
                  <a:pt x="69" y="86"/>
                  <a:pt x="70" y="85"/>
                  <a:pt x="70" y="83"/>
                </a:cubicBezTo>
                <a:cubicBezTo>
                  <a:pt x="70" y="82"/>
                  <a:pt x="69" y="80"/>
                  <a:pt x="67" y="80"/>
                </a:cubicBezTo>
                <a:close/>
                <a:moveTo>
                  <a:pt x="127" y="2"/>
                </a:moveTo>
                <a:cubicBezTo>
                  <a:pt x="127" y="2"/>
                  <a:pt x="127" y="2"/>
                  <a:pt x="127" y="2"/>
                </a:cubicBezTo>
                <a:cubicBezTo>
                  <a:pt x="125" y="0"/>
                  <a:pt x="122" y="0"/>
                  <a:pt x="120" y="2"/>
                </a:cubicBezTo>
                <a:cubicBezTo>
                  <a:pt x="115" y="6"/>
                  <a:pt x="115" y="6"/>
                  <a:pt x="115" y="6"/>
                </a:cubicBezTo>
                <a:cubicBezTo>
                  <a:pt x="111" y="2"/>
                  <a:pt x="111" y="2"/>
                  <a:pt x="111" y="2"/>
                </a:cubicBezTo>
                <a:cubicBezTo>
                  <a:pt x="110" y="1"/>
                  <a:pt x="109" y="0"/>
                  <a:pt x="107" y="0"/>
                </a:cubicBezTo>
                <a:cubicBezTo>
                  <a:pt x="107" y="0"/>
                  <a:pt x="107" y="0"/>
                  <a:pt x="107" y="0"/>
                </a:cubicBezTo>
                <a:cubicBezTo>
                  <a:pt x="106" y="0"/>
                  <a:pt x="104" y="1"/>
                  <a:pt x="103" y="2"/>
                </a:cubicBezTo>
                <a:cubicBezTo>
                  <a:pt x="99" y="6"/>
                  <a:pt x="99" y="6"/>
                  <a:pt x="99" y="6"/>
                </a:cubicBezTo>
                <a:cubicBezTo>
                  <a:pt x="94" y="2"/>
                  <a:pt x="94" y="2"/>
                  <a:pt x="94" y="2"/>
                </a:cubicBezTo>
                <a:cubicBezTo>
                  <a:pt x="94" y="1"/>
                  <a:pt x="92" y="0"/>
                  <a:pt x="91" y="0"/>
                </a:cubicBezTo>
                <a:cubicBezTo>
                  <a:pt x="90" y="0"/>
                  <a:pt x="90" y="0"/>
                  <a:pt x="90" y="0"/>
                </a:cubicBezTo>
                <a:cubicBezTo>
                  <a:pt x="89" y="0"/>
                  <a:pt x="88" y="1"/>
                  <a:pt x="87" y="2"/>
                </a:cubicBezTo>
                <a:cubicBezTo>
                  <a:pt x="82" y="6"/>
                  <a:pt x="82" y="6"/>
                  <a:pt x="82" y="6"/>
                </a:cubicBezTo>
                <a:cubicBezTo>
                  <a:pt x="78" y="2"/>
                  <a:pt x="78" y="2"/>
                  <a:pt x="78" y="2"/>
                </a:cubicBezTo>
                <a:cubicBezTo>
                  <a:pt x="77" y="1"/>
                  <a:pt x="76" y="0"/>
                  <a:pt x="74" y="0"/>
                </a:cubicBezTo>
                <a:cubicBezTo>
                  <a:pt x="74" y="0"/>
                  <a:pt x="74" y="0"/>
                  <a:pt x="74" y="0"/>
                </a:cubicBezTo>
                <a:cubicBezTo>
                  <a:pt x="73" y="0"/>
                  <a:pt x="71" y="1"/>
                  <a:pt x="70" y="2"/>
                </a:cubicBezTo>
                <a:cubicBezTo>
                  <a:pt x="66" y="6"/>
                  <a:pt x="66" y="6"/>
                  <a:pt x="66" y="6"/>
                </a:cubicBezTo>
                <a:cubicBezTo>
                  <a:pt x="61" y="2"/>
                  <a:pt x="61" y="2"/>
                  <a:pt x="61" y="2"/>
                </a:cubicBezTo>
                <a:cubicBezTo>
                  <a:pt x="60" y="1"/>
                  <a:pt x="59" y="0"/>
                  <a:pt x="58" y="0"/>
                </a:cubicBezTo>
                <a:cubicBezTo>
                  <a:pt x="57" y="0"/>
                  <a:pt x="57" y="0"/>
                  <a:pt x="57" y="0"/>
                </a:cubicBezTo>
                <a:cubicBezTo>
                  <a:pt x="56" y="0"/>
                  <a:pt x="55" y="1"/>
                  <a:pt x="54" y="2"/>
                </a:cubicBezTo>
                <a:cubicBezTo>
                  <a:pt x="49" y="6"/>
                  <a:pt x="49" y="6"/>
                  <a:pt x="49" y="6"/>
                </a:cubicBezTo>
                <a:cubicBezTo>
                  <a:pt x="45" y="2"/>
                  <a:pt x="45" y="2"/>
                  <a:pt x="45" y="2"/>
                </a:cubicBezTo>
                <a:cubicBezTo>
                  <a:pt x="44" y="1"/>
                  <a:pt x="43" y="0"/>
                  <a:pt x="41" y="0"/>
                </a:cubicBezTo>
                <a:cubicBezTo>
                  <a:pt x="41" y="0"/>
                  <a:pt x="41" y="0"/>
                  <a:pt x="41" y="0"/>
                </a:cubicBezTo>
                <a:cubicBezTo>
                  <a:pt x="39" y="0"/>
                  <a:pt x="38" y="1"/>
                  <a:pt x="37" y="2"/>
                </a:cubicBezTo>
                <a:cubicBezTo>
                  <a:pt x="33" y="6"/>
                  <a:pt x="33" y="6"/>
                  <a:pt x="33" y="6"/>
                </a:cubicBezTo>
                <a:cubicBezTo>
                  <a:pt x="28" y="2"/>
                  <a:pt x="28" y="2"/>
                  <a:pt x="28" y="2"/>
                </a:cubicBezTo>
                <a:cubicBezTo>
                  <a:pt x="27" y="1"/>
                  <a:pt x="26" y="0"/>
                  <a:pt x="24" y="0"/>
                </a:cubicBezTo>
                <a:cubicBezTo>
                  <a:pt x="22" y="0"/>
                  <a:pt x="20" y="3"/>
                  <a:pt x="20" y="5"/>
                </a:cubicBezTo>
                <a:cubicBezTo>
                  <a:pt x="20" y="26"/>
                  <a:pt x="20" y="26"/>
                  <a:pt x="20" y="26"/>
                </a:cubicBezTo>
                <a:cubicBezTo>
                  <a:pt x="4" y="31"/>
                  <a:pt x="4" y="31"/>
                  <a:pt x="4" y="31"/>
                </a:cubicBezTo>
                <a:cubicBezTo>
                  <a:pt x="1" y="32"/>
                  <a:pt x="0" y="34"/>
                  <a:pt x="1" y="37"/>
                </a:cubicBezTo>
                <a:cubicBezTo>
                  <a:pt x="20" y="100"/>
                  <a:pt x="20" y="100"/>
                  <a:pt x="20" y="100"/>
                </a:cubicBezTo>
                <a:cubicBezTo>
                  <a:pt x="20" y="103"/>
                  <a:pt x="22" y="104"/>
                  <a:pt x="25" y="104"/>
                </a:cubicBezTo>
                <a:cubicBezTo>
                  <a:pt x="123" y="104"/>
                  <a:pt x="123" y="104"/>
                  <a:pt x="123" y="104"/>
                </a:cubicBezTo>
                <a:cubicBezTo>
                  <a:pt x="126" y="104"/>
                  <a:pt x="128" y="102"/>
                  <a:pt x="128" y="99"/>
                </a:cubicBezTo>
                <a:cubicBezTo>
                  <a:pt x="128" y="5"/>
                  <a:pt x="128" y="5"/>
                  <a:pt x="128" y="5"/>
                </a:cubicBezTo>
                <a:cubicBezTo>
                  <a:pt x="128" y="4"/>
                  <a:pt x="128" y="3"/>
                  <a:pt x="127" y="2"/>
                </a:cubicBezTo>
                <a:close/>
                <a:moveTo>
                  <a:pt x="20" y="66"/>
                </a:moveTo>
                <a:cubicBezTo>
                  <a:pt x="20" y="66"/>
                  <a:pt x="20" y="66"/>
                  <a:pt x="20" y="66"/>
                </a:cubicBezTo>
                <a:cubicBezTo>
                  <a:pt x="11" y="39"/>
                  <a:pt x="11" y="39"/>
                  <a:pt x="11" y="39"/>
                </a:cubicBezTo>
                <a:cubicBezTo>
                  <a:pt x="20" y="36"/>
                  <a:pt x="20" y="36"/>
                  <a:pt x="20" y="36"/>
                </a:cubicBezTo>
                <a:cubicBezTo>
                  <a:pt x="20" y="66"/>
                  <a:pt x="20" y="66"/>
                  <a:pt x="20" y="66"/>
                </a:cubicBezTo>
                <a:close/>
                <a:moveTo>
                  <a:pt x="118" y="94"/>
                </a:moveTo>
                <a:cubicBezTo>
                  <a:pt x="118" y="94"/>
                  <a:pt x="118" y="94"/>
                  <a:pt x="118" y="94"/>
                </a:cubicBezTo>
                <a:cubicBezTo>
                  <a:pt x="29" y="94"/>
                  <a:pt x="29" y="94"/>
                  <a:pt x="29" y="94"/>
                </a:cubicBezTo>
                <a:cubicBezTo>
                  <a:pt x="29" y="17"/>
                  <a:pt x="29" y="17"/>
                  <a:pt x="29" y="17"/>
                </a:cubicBezTo>
                <a:cubicBezTo>
                  <a:pt x="31" y="19"/>
                  <a:pt x="34" y="19"/>
                  <a:pt x="36" y="17"/>
                </a:cubicBezTo>
                <a:cubicBezTo>
                  <a:pt x="36" y="17"/>
                  <a:pt x="36" y="17"/>
                  <a:pt x="36" y="17"/>
                </a:cubicBezTo>
                <a:cubicBezTo>
                  <a:pt x="36" y="17"/>
                  <a:pt x="36" y="17"/>
                  <a:pt x="36" y="17"/>
                </a:cubicBezTo>
                <a:cubicBezTo>
                  <a:pt x="41" y="12"/>
                  <a:pt x="41" y="12"/>
                  <a:pt x="41" y="12"/>
                </a:cubicBezTo>
                <a:cubicBezTo>
                  <a:pt x="46" y="17"/>
                  <a:pt x="46" y="17"/>
                  <a:pt x="46" y="17"/>
                </a:cubicBezTo>
                <a:cubicBezTo>
                  <a:pt x="48" y="19"/>
                  <a:pt x="51" y="19"/>
                  <a:pt x="53" y="17"/>
                </a:cubicBezTo>
                <a:cubicBezTo>
                  <a:pt x="53" y="17"/>
                  <a:pt x="53" y="17"/>
                  <a:pt x="53" y="17"/>
                </a:cubicBezTo>
                <a:cubicBezTo>
                  <a:pt x="53" y="17"/>
                  <a:pt x="53" y="17"/>
                  <a:pt x="53" y="17"/>
                </a:cubicBezTo>
                <a:cubicBezTo>
                  <a:pt x="57" y="12"/>
                  <a:pt x="57" y="12"/>
                  <a:pt x="57" y="12"/>
                </a:cubicBezTo>
                <a:cubicBezTo>
                  <a:pt x="62" y="17"/>
                  <a:pt x="62" y="17"/>
                  <a:pt x="62" y="17"/>
                </a:cubicBezTo>
                <a:cubicBezTo>
                  <a:pt x="64" y="19"/>
                  <a:pt x="67" y="19"/>
                  <a:pt x="69" y="17"/>
                </a:cubicBezTo>
                <a:cubicBezTo>
                  <a:pt x="69" y="17"/>
                  <a:pt x="69" y="17"/>
                  <a:pt x="69" y="17"/>
                </a:cubicBezTo>
                <a:cubicBezTo>
                  <a:pt x="69" y="17"/>
                  <a:pt x="69" y="17"/>
                  <a:pt x="69" y="17"/>
                </a:cubicBezTo>
                <a:cubicBezTo>
                  <a:pt x="74" y="12"/>
                  <a:pt x="74" y="12"/>
                  <a:pt x="74" y="12"/>
                </a:cubicBezTo>
                <a:cubicBezTo>
                  <a:pt x="79" y="17"/>
                  <a:pt x="79" y="17"/>
                  <a:pt x="79" y="17"/>
                </a:cubicBezTo>
                <a:cubicBezTo>
                  <a:pt x="81" y="19"/>
                  <a:pt x="84" y="19"/>
                  <a:pt x="86" y="17"/>
                </a:cubicBezTo>
                <a:cubicBezTo>
                  <a:pt x="91" y="12"/>
                  <a:pt x="91" y="12"/>
                  <a:pt x="91" y="12"/>
                </a:cubicBezTo>
                <a:cubicBezTo>
                  <a:pt x="95" y="17"/>
                  <a:pt x="95" y="17"/>
                  <a:pt x="95" y="17"/>
                </a:cubicBezTo>
                <a:cubicBezTo>
                  <a:pt x="97" y="19"/>
                  <a:pt x="100" y="19"/>
                  <a:pt x="102" y="17"/>
                </a:cubicBezTo>
                <a:cubicBezTo>
                  <a:pt x="102" y="17"/>
                  <a:pt x="102" y="17"/>
                  <a:pt x="102" y="17"/>
                </a:cubicBezTo>
                <a:cubicBezTo>
                  <a:pt x="102" y="17"/>
                  <a:pt x="102" y="17"/>
                  <a:pt x="102" y="17"/>
                </a:cubicBezTo>
                <a:cubicBezTo>
                  <a:pt x="107" y="12"/>
                  <a:pt x="107" y="12"/>
                  <a:pt x="107" y="12"/>
                </a:cubicBezTo>
                <a:cubicBezTo>
                  <a:pt x="112" y="17"/>
                  <a:pt x="112" y="17"/>
                  <a:pt x="112" y="17"/>
                </a:cubicBezTo>
                <a:cubicBezTo>
                  <a:pt x="114" y="19"/>
                  <a:pt x="117" y="19"/>
                  <a:pt x="118" y="17"/>
                </a:cubicBezTo>
                <a:cubicBezTo>
                  <a:pt x="118" y="94"/>
                  <a:pt x="118" y="94"/>
                  <a:pt x="118" y="94"/>
                </a:cubicBezTo>
                <a:close/>
                <a:moveTo>
                  <a:pt x="67" y="28"/>
                </a:moveTo>
                <a:cubicBezTo>
                  <a:pt x="67" y="28"/>
                  <a:pt x="67" y="28"/>
                  <a:pt x="67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38" y="28"/>
                  <a:pt x="37" y="29"/>
                  <a:pt x="37" y="30"/>
                </a:cubicBezTo>
                <a:cubicBezTo>
                  <a:pt x="37" y="32"/>
                  <a:pt x="38" y="33"/>
                  <a:pt x="40" y="33"/>
                </a:cubicBezTo>
                <a:cubicBezTo>
                  <a:pt x="67" y="33"/>
                  <a:pt x="67" y="33"/>
                  <a:pt x="67" y="33"/>
                </a:cubicBezTo>
                <a:cubicBezTo>
                  <a:pt x="69" y="33"/>
                  <a:pt x="70" y="32"/>
                  <a:pt x="70" y="30"/>
                </a:cubicBezTo>
                <a:cubicBezTo>
                  <a:pt x="70" y="29"/>
                  <a:pt x="69" y="28"/>
                  <a:pt x="67" y="28"/>
                </a:cubicBezTo>
                <a:close/>
                <a:moveTo>
                  <a:pt x="108" y="80"/>
                </a:moveTo>
                <a:cubicBezTo>
                  <a:pt x="108" y="80"/>
                  <a:pt x="108" y="80"/>
                  <a:pt x="108" y="80"/>
                </a:cubicBezTo>
                <a:cubicBezTo>
                  <a:pt x="80" y="80"/>
                  <a:pt x="80" y="80"/>
                  <a:pt x="80" y="80"/>
                </a:cubicBezTo>
                <a:cubicBezTo>
                  <a:pt x="79" y="80"/>
                  <a:pt x="78" y="82"/>
                  <a:pt x="78" y="83"/>
                </a:cubicBezTo>
                <a:cubicBezTo>
                  <a:pt x="78" y="85"/>
                  <a:pt x="79" y="86"/>
                  <a:pt x="80" y="86"/>
                </a:cubicBezTo>
                <a:cubicBezTo>
                  <a:pt x="108" y="86"/>
                  <a:pt x="108" y="86"/>
                  <a:pt x="108" y="86"/>
                </a:cubicBezTo>
                <a:cubicBezTo>
                  <a:pt x="110" y="86"/>
                  <a:pt x="111" y="85"/>
                  <a:pt x="111" y="83"/>
                </a:cubicBezTo>
                <a:cubicBezTo>
                  <a:pt x="111" y="82"/>
                  <a:pt x="110" y="80"/>
                  <a:pt x="108" y="80"/>
                </a:cubicBezTo>
                <a:close/>
                <a:moveTo>
                  <a:pt x="67" y="38"/>
                </a:moveTo>
                <a:cubicBezTo>
                  <a:pt x="67" y="38"/>
                  <a:pt x="67" y="38"/>
                  <a:pt x="67" y="38"/>
                </a:cubicBezTo>
                <a:cubicBezTo>
                  <a:pt x="40" y="38"/>
                  <a:pt x="40" y="38"/>
                  <a:pt x="40" y="38"/>
                </a:cubicBezTo>
                <a:cubicBezTo>
                  <a:pt x="38" y="38"/>
                  <a:pt x="37" y="39"/>
                  <a:pt x="37" y="41"/>
                </a:cubicBezTo>
                <a:cubicBezTo>
                  <a:pt x="37" y="43"/>
                  <a:pt x="38" y="44"/>
                  <a:pt x="40" y="44"/>
                </a:cubicBezTo>
                <a:cubicBezTo>
                  <a:pt x="67" y="44"/>
                  <a:pt x="67" y="44"/>
                  <a:pt x="67" y="44"/>
                </a:cubicBezTo>
                <a:cubicBezTo>
                  <a:pt x="69" y="44"/>
                  <a:pt x="70" y="43"/>
                  <a:pt x="70" y="41"/>
                </a:cubicBezTo>
                <a:cubicBezTo>
                  <a:pt x="70" y="39"/>
                  <a:pt x="69" y="38"/>
                  <a:pt x="67" y="38"/>
                </a:cubicBezTo>
                <a:close/>
                <a:moveTo>
                  <a:pt x="108" y="70"/>
                </a:moveTo>
                <a:cubicBezTo>
                  <a:pt x="108" y="70"/>
                  <a:pt x="108" y="70"/>
                  <a:pt x="108" y="70"/>
                </a:cubicBezTo>
                <a:cubicBezTo>
                  <a:pt x="80" y="70"/>
                  <a:pt x="80" y="70"/>
                  <a:pt x="80" y="70"/>
                </a:cubicBezTo>
                <a:cubicBezTo>
                  <a:pt x="79" y="70"/>
                  <a:pt x="78" y="71"/>
                  <a:pt x="78" y="73"/>
                </a:cubicBezTo>
                <a:cubicBezTo>
                  <a:pt x="78" y="74"/>
                  <a:pt x="79" y="76"/>
                  <a:pt x="80" y="76"/>
                </a:cubicBezTo>
                <a:cubicBezTo>
                  <a:pt x="108" y="76"/>
                  <a:pt x="108" y="76"/>
                  <a:pt x="108" y="76"/>
                </a:cubicBezTo>
                <a:cubicBezTo>
                  <a:pt x="110" y="76"/>
                  <a:pt x="111" y="74"/>
                  <a:pt x="111" y="73"/>
                </a:cubicBezTo>
                <a:cubicBezTo>
                  <a:pt x="111" y="71"/>
                  <a:pt x="110" y="70"/>
                  <a:pt x="108" y="70"/>
                </a:cubicBezTo>
                <a:close/>
                <a:moveTo>
                  <a:pt x="108" y="28"/>
                </a:moveTo>
                <a:cubicBezTo>
                  <a:pt x="108" y="28"/>
                  <a:pt x="108" y="28"/>
                  <a:pt x="108" y="28"/>
                </a:cubicBezTo>
                <a:cubicBezTo>
                  <a:pt x="80" y="28"/>
                  <a:pt x="80" y="28"/>
                  <a:pt x="80" y="28"/>
                </a:cubicBezTo>
                <a:cubicBezTo>
                  <a:pt x="79" y="28"/>
                  <a:pt x="78" y="29"/>
                  <a:pt x="78" y="30"/>
                </a:cubicBezTo>
                <a:cubicBezTo>
                  <a:pt x="78" y="62"/>
                  <a:pt x="78" y="62"/>
                  <a:pt x="78" y="62"/>
                </a:cubicBezTo>
                <a:cubicBezTo>
                  <a:pt x="78" y="64"/>
                  <a:pt x="79" y="65"/>
                  <a:pt x="80" y="65"/>
                </a:cubicBezTo>
                <a:cubicBezTo>
                  <a:pt x="108" y="65"/>
                  <a:pt x="108" y="65"/>
                  <a:pt x="108" y="65"/>
                </a:cubicBezTo>
                <a:cubicBezTo>
                  <a:pt x="110" y="65"/>
                  <a:pt x="111" y="64"/>
                  <a:pt x="111" y="62"/>
                </a:cubicBezTo>
                <a:cubicBezTo>
                  <a:pt x="111" y="30"/>
                  <a:pt x="111" y="30"/>
                  <a:pt x="111" y="30"/>
                </a:cubicBezTo>
                <a:cubicBezTo>
                  <a:pt x="111" y="29"/>
                  <a:pt x="110" y="28"/>
                  <a:pt x="108" y="28"/>
                </a:cubicBezTo>
                <a:close/>
                <a:moveTo>
                  <a:pt x="105" y="59"/>
                </a:moveTo>
                <a:cubicBezTo>
                  <a:pt x="105" y="59"/>
                  <a:pt x="105" y="59"/>
                  <a:pt x="105" y="59"/>
                </a:cubicBezTo>
                <a:cubicBezTo>
                  <a:pt x="83" y="59"/>
                  <a:pt x="83" y="59"/>
                  <a:pt x="83" y="59"/>
                </a:cubicBezTo>
                <a:cubicBezTo>
                  <a:pt x="83" y="33"/>
                  <a:pt x="83" y="33"/>
                  <a:pt x="83" y="33"/>
                </a:cubicBezTo>
                <a:cubicBezTo>
                  <a:pt x="105" y="33"/>
                  <a:pt x="105" y="33"/>
                  <a:pt x="105" y="33"/>
                </a:cubicBezTo>
                <a:cubicBezTo>
                  <a:pt x="105" y="59"/>
                  <a:pt x="105" y="59"/>
                  <a:pt x="105" y="59"/>
                </a:cubicBezTo>
                <a:close/>
              </a:path>
            </a:pathLst>
          </a:custGeom>
          <a:solidFill>
            <a:srgbClr val="0078B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阿里巴巴普惠体 2.0 55 Regular" panose="00020600040101010101" charset="-122"/>
            </a:endParaRPr>
          </a:p>
        </p:txBody>
      </p:sp>
      <p:sp>
        <p:nvSpPr>
          <p:cNvPr id="4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838200" y="1268759"/>
            <a:ext cx="10515600" cy="4908203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50000"/>
              </a:lnSpc>
              <a:spcBef>
                <a:spcPts val="0"/>
              </a:spcBef>
              <a:buClr>
                <a:srgbClr val="0078B4"/>
              </a:buClr>
              <a:buFont typeface="Microsoft YaHei UI" panose="020B0503020204020204" pitchFamily="34" charset="-122"/>
              <a:buNone/>
              <a:defRPr sz="2400">
                <a:solidFill>
                  <a:schemeClr val="tx1"/>
                </a:solidFill>
                <a:cs typeface="阿里巴巴普惠体 2.0 55 Regular" panose="00020600040101010101" charset="-122"/>
              </a:defRPr>
            </a:lvl1pPr>
            <a:lvl2pPr marL="431800" indent="-288290">
              <a:lnSpc>
                <a:spcPct val="150000"/>
              </a:lnSpc>
              <a:spcBef>
                <a:spcPts val="0"/>
              </a:spcBef>
              <a:buClr>
                <a:srgbClr val="0078B4"/>
              </a:buClr>
              <a:buFont typeface="Wingdings" panose="05000000000000000000" pitchFamily="2" charset="2"/>
              <a:buChar char="l"/>
              <a:defRPr sz="1800">
                <a:solidFill>
                  <a:schemeClr val="tx1"/>
                </a:solidFill>
                <a:cs typeface="阿里巴巴普惠体 2.0 55 Regular" panose="00020600040101010101" charset="-122"/>
              </a:defRPr>
            </a:lvl2pPr>
            <a:lvl3pPr marL="647700" indent="-288290">
              <a:lnSpc>
                <a:spcPct val="150000"/>
              </a:lnSpc>
              <a:spcBef>
                <a:spcPts val="0"/>
              </a:spcBef>
              <a:buClr>
                <a:srgbClr val="0078B4"/>
              </a:buClr>
              <a:buFont typeface="Wingdings" panose="05000000000000000000" pitchFamily="2" charset="2"/>
              <a:buChar char="l"/>
              <a:defRPr sz="1200">
                <a:solidFill>
                  <a:srgbClr val="666666"/>
                </a:solidFill>
              </a:defRPr>
            </a:lvl3pPr>
            <a:lvl4pPr marL="899795" indent="-179705">
              <a:lnSpc>
                <a:spcPts val="1400"/>
              </a:lnSpc>
              <a:spcBef>
                <a:spcPts val="800"/>
              </a:spcBef>
              <a:buClr>
                <a:srgbClr val="0096C8"/>
              </a:buClr>
              <a:buFont typeface="Wingdings" panose="05000000000000000000" pitchFamily="2" charset="2"/>
              <a:buChar char="l"/>
              <a:defRPr sz="1200">
                <a:solidFill>
                  <a:srgbClr val="666666"/>
                </a:solidFill>
              </a:defRPr>
            </a:lvl4pPr>
            <a:lvl5pPr marL="1259840" indent="-179705">
              <a:lnSpc>
                <a:spcPts val="1400"/>
              </a:lnSpc>
              <a:spcBef>
                <a:spcPts val="800"/>
              </a:spcBef>
              <a:buClr>
                <a:srgbClr val="0096C8"/>
              </a:buClr>
              <a:buFont typeface="Wingdings" panose="05000000000000000000" pitchFamily="2" charset="2"/>
              <a:buChar char="n"/>
              <a:defRPr sz="1200">
                <a:solidFill>
                  <a:srgbClr val="666666"/>
                </a:solidFill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二级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页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>
          <a:xfrm>
            <a:off x="0" y="1"/>
            <a:ext cx="12192000" cy="864000"/>
          </a:xfrm>
          <a:prstGeom prst="rect">
            <a:avLst/>
          </a:prstGeom>
          <a:solidFill>
            <a:schemeClr val="bg1">
              <a:lumMod val="85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阿里巴巴普惠体 2.0 55 Regular" panose="00020600040101010101" charset="-122"/>
            </a:endParaRPr>
          </a:p>
        </p:txBody>
      </p:sp>
      <p:sp>
        <p:nvSpPr>
          <p:cNvPr id="8" name="矩形 7"/>
          <p:cNvSpPr/>
          <p:nvPr userDrawn="1"/>
        </p:nvSpPr>
        <p:spPr>
          <a:xfrm>
            <a:off x="0" y="0"/>
            <a:ext cx="58189" cy="864000"/>
          </a:xfrm>
          <a:prstGeom prst="rect">
            <a:avLst/>
          </a:prstGeom>
          <a:solidFill>
            <a:srgbClr val="0078B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阿里巴巴普惠体 2.0 55 Regular" panose="00020600040101010101" charset="-122"/>
            </a:endParaRPr>
          </a:p>
        </p:txBody>
      </p:sp>
      <p:sp>
        <p:nvSpPr>
          <p:cNvPr id="9" name="标题 1"/>
          <p:cNvSpPr>
            <a:spLocks noGrp="1"/>
          </p:cNvSpPr>
          <p:nvPr>
            <p:ph type="title" hasCustomPrompt="1"/>
          </p:nvPr>
        </p:nvSpPr>
        <p:spPr>
          <a:xfrm>
            <a:off x="346453" y="162000"/>
            <a:ext cx="9339094" cy="540000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00000"/>
              </a:lnSpc>
              <a:defRPr sz="2800" b="1">
                <a:solidFill>
                  <a:srgbClr val="0078B4"/>
                </a:solidFill>
                <a:cs typeface="阿里巴巴普惠体 2.0 55 Regular" panose="00020600040101010101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页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内容占位符 2"/>
          <p:cNvSpPr>
            <a:spLocks noGrp="1"/>
          </p:cNvSpPr>
          <p:nvPr>
            <p:ph idx="1"/>
          </p:nvPr>
        </p:nvSpPr>
        <p:spPr>
          <a:xfrm>
            <a:off x="838200" y="1268759"/>
            <a:ext cx="10515600" cy="4908203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50000"/>
              </a:lnSpc>
              <a:spcBef>
                <a:spcPts val="0"/>
              </a:spcBef>
              <a:buClr>
                <a:srgbClr val="0078B4"/>
              </a:buClr>
              <a:buFont typeface="Microsoft YaHei UI" panose="020B0503020204020204" pitchFamily="34" charset="-122"/>
              <a:buNone/>
              <a:defRPr sz="2400">
                <a:solidFill>
                  <a:schemeClr val="tx1"/>
                </a:solidFill>
                <a:cs typeface="阿里巴巴普惠体 2.0 55 Regular" panose="00020600040101010101" charset="-122"/>
              </a:defRPr>
            </a:lvl1pPr>
            <a:lvl2pPr marL="431800" indent="-288290">
              <a:lnSpc>
                <a:spcPct val="150000"/>
              </a:lnSpc>
              <a:spcBef>
                <a:spcPts val="0"/>
              </a:spcBef>
              <a:buClr>
                <a:srgbClr val="0078B4"/>
              </a:buClr>
              <a:buFont typeface="Wingdings" panose="05000000000000000000" pitchFamily="2" charset="2"/>
              <a:buChar char="l"/>
              <a:defRPr sz="1800">
                <a:solidFill>
                  <a:schemeClr val="tx1"/>
                </a:solidFill>
                <a:cs typeface="阿里巴巴普惠体 2.0 55 Regular" panose="00020600040101010101" charset="-122"/>
              </a:defRPr>
            </a:lvl2pPr>
            <a:lvl3pPr marL="647700" indent="-288290">
              <a:lnSpc>
                <a:spcPct val="150000"/>
              </a:lnSpc>
              <a:spcBef>
                <a:spcPts val="0"/>
              </a:spcBef>
              <a:buClr>
                <a:srgbClr val="0078B4"/>
              </a:buClr>
              <a:buFont typeface="Wingdings" panose="05000000000000000000" pitchFamily="2" charset="2"/>
              <a:buChar char="l"/>
              <a:defRPr sz="1200">
                <a:solidFill>
                  <a:srgbClr val="666666"/>
                </a:solidFill>
              </a:defRPr>
            </a:lvl3pPr>
            <a:lvl4pPr marL="899795" indent="-179705">
              <a:lnSpc>
                <a:spcPts val="1400"/>
              </a:lnSpc>
              <a:spcBef>
                <a:spcPts val="800"/>
              </a:spcBef>
              <a:buClr>
                <a:srgbClr val="0096C8"/>
              </a:buClr>
              <a:buFont typeface="Wingdings" panose="05000000000000000000" pitchFamily="2" charset="2"/>
              <a:buChar char="l"/>
              <a:defRPr sz="1200">
                <a:solidFill>
                  <a:srgbClr val="666666"/>
                </a:solidFill>
              </a:defRPr>
            </a:lvl4pPr>
            <a:lvl5pPr marL="1259840" indent="-179705">
              <a:lnSpc>
                <a:spcPts val="1400"/>
              </a:lnSpc>
              <a:spcBef>
                <a:spcPts val="800"/>
              </a:spcBef>
              <a:buClr>
                <a:srgbClr val="0096C8"/>
              </a:buClr>
              <a:buFont typeface="Wingdings" panose="05000000000000000000" pitchFamily="2" charset="2"/>
              <a:buChar char="n"/>
              <a:defRPr sz="1200">
                <a:solidFill>
                  <a:srgbClr val="666666"/>
                </a:solidFill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二级</a:t>
            </a:r>
            <a:endParaRPr lang="zh-CN" altLang="en-US" dirty="0"/>
          </a:p>
        </p:txBody>
      </p:sp>
      <p:sp>
        <p:nvSpPr>
          <p:cNvPr id="7" name="矩形 6"/>
          <p:cNvSpPr/>
          <p:nvPr userDrawn="1"/>
        </p:nvSpPr>
        <p:spPr>
          <a:xfrm>
            <a:off x="0" y="1"/>
            <a:ext cx="12192000" cy="864000"/>
          </a:xfrm>
          <a:prstGeom prst="rect">
            <a:avLst/>
          </a:prstGeom>
          <a:solidFill>
            <a:schemeClr val="bg1">
              <a:lumMod val="85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阿里巴巴普惠体 2.0 55 Regular" panose="00020600040101010101" charset="-122"/>
            </a:endParaRPr>
          </a:p>
        </p:txBody>
      </p:sp>
      <p:sp>
        <p:nvSpPr>
          <p:cNvPr id="8" name="标题 1"/>
          <p:cNvSpPr>
            <a:spLocks noGrp="1"/>
          </p:cNvSpPr>
          <p:nvPr>
            <p:ph type="title" hasCustomPrompt="1"/>
          </p:nvPr>
        </p:nvSpPr>
        <p:spPr>
          <a:xfrm>
            <a:off x="346453" y="162000"/>
            <a:ext cx="9339094" cy="540000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00000"/>
              </a:lnSpc>
              <a:defRPr sz="2800" b="1">
                <a:solidFill>
                  <a:srgbClr val="0078B4"/>
                </a:solidFill>
                <a:cs typeface="阿里巴巴普惠体 2.0 55 Regular" panose="00020600040101010101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10" name="矩形 9"/>
          <p:cNvSpPr/>
          <p:nvPr userDrawn="1"/>
        </p:nvSpPr>
        <p:spPr>
          <a:xfrm>
            <a:off x="0" y="0"/>
            <a:ext cx="58189" cy="864000"/>
          </a:xfrm>
          <a:prstGeom prst="rect">
            <a:avLst/>
          </a:prstGeom>
          <a:solidFill>
            <a:srgbClr val="0078B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阿里巴巴普惠体 2.0 55 Regular" panose="00020600040101010101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 userDrawn="1"/>
        </p:nvGrpSpPr>
        <p:grpSpPr>
          <a:xfrm>
            <a:off x="-292041" y="674687"/>
            <a:ext cx="200025" cy="4918076"/>
            <a:chOff x="-292041" y="674687"/>
            <a:chExt cx="200025" cy="4918076"/>
          </a:xfrm>
        </p:grpSpPr>
        <p:sp>
          <p:nvSpPr>
            <p:cNvPr id="19" name="矩形: 圆角 18"/>
            <p:cNvSpPr/>
            <p:nvPr/>
          </p:nvSpPr>
          <p:spPr>
            <a:xfrm>
              <a:off x="-292041" y="3922713"/>
              <a:ext cx="200025" cy="193675"/>
            </a:xfrm>
            <a:prstGeom prst="roundRect">
              <a:avLst/>
            </a:prstGeom>
            <a:solidFill>
              <a:srgbClr val="1EC8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阿里巴巴普惠体 2.0 55 Regular" panose="00020600040101010101" charset="-122"/>
                <a:ea typeface="阿里巴巴普惠体 2.0 55 Regular" panose="00020600040101010101" charset="-122"/>
                <a:cs typeface="阿里巴巴普惠体 2.0 55 Regular" panose="00020600040101010101" charset="-122"/>
              </a:endParaRPr>
            </a:p>
          </p:txBody>
        </p:sp>
        <p:sp>
          <p:nvSpPr>
            <p:cNvPr id="21" name="矩形: 圆角 20"/>
            <p:cNvSpPr/>
            <p:nvPr/>
          </p:nvSpPr>
          <p:spPr>
            <a:xfrm>
              <a:off x="-292041" y="4217988"/>
              <a:ext cx="200025" cy="193675"/>
            </a:xfrm>
            <a:prstGeom prst="roundRect">
              <a:avLst/>
            </a:prstGeom>
            <a:solidFill>
              <a:srgbClr val="0078B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阿里巴巴普惠体 2.0 55 Regular" panose="00020600040101010101" charset="-122"/>
                <a:ea typeface="阿里巴巴普惠体 2.0 55 Regular" panose="00020600040101010101" charset="-122"/>
                <a:cs typeface="阿里巴巴普惠体 2.0 55 Regular" panose="00020600040101010101" charset="-122"/>
              </a:endParaRPr>
            </a:p>
          </p:txBody>
        </p:sp>
        <p:sp>
          <p:nvSpPr>
            <p:cNvPr id="39" name="矩形: 圆角 38"/>
            <p:cNvSpPr/>
            <p:nvPr/>
          </p:nvSpPr>
          <p:spPr>
            <a:xfrm>
              <a:off x="-292041" y="4513263"/>
              <a:ext cx="200025" cy="193675"/>
            </a:xfrm>
            <a:prstGeom prst="roundRect">
              <a:avLst/>
            </a:prstGeom>
            <a:solidFill>
              <a:srgbClr val="3C6EB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阿里巴巴普惠体 2.0 55 Regular" panose="00020600040101010101" charset="-122"/>
                <a:ea typeface="阿里巴巴普惠体 2.0 55 Regular" panose="00020600040101010101" charset="-122"/>
                <a:cs typeface="阿里巴巴普惠体 2.0 55 Regular" panose="00020600040101010101" charset="-122"/>
              </a:endParaRPr>
            </a:p>
          </p:txBody>
        </p:sp>
        <p:sp>
          <p:nvSpPr>
            <p:cNvPr id="41" name="矩形: 圆角 40"/>
            <p:cNvSpPr/>
            <p:nvPr/>
          </p:nvSpPr>
          <p:spPr>
            <a:xfrm>
              <a:off x="-292041" y="4808538"/>
              <a:ext cx="200025" cy="193675"/>
            </a:xfrm>
            <a:prstGeom prst="roundRect">
              <a:avLst/>
            </a:prstGeom>
            <a:solidFill>
              <a:srgbClr val="B482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阿里巴巴普惠体 2.0 55 Regular" panose="00020600040101010101" charset="-122"/>
                <a:ea typeface="阿里巴巴普惠体 2.0 55 Regular" panose="00020600040101010101" charset="-122"/>
                <a:cs typeface="阿里巴巴普惠体 2.0 55 Regular" panose="00020600040101010101" charset="-122"/>
              </a:endParaRPr>
            </a:p>
          </p:txBody>
        </p:sp>
        <p:sp>
          <p:nvSpPr>
            <p:cNvPr id="43" name="矩形: 圆角 42"/>
            <p:cNvSpPr/>
            <p:nvPr/>
          </p:nvSpPr>
          <p:spPr>
            <a:xfrm>
              <a:off x="-292041" y="5103813"/>
              <a:ext cx="200025" cy="193675"/>
            </a:xfrm>
            <a:prstGeom prst="roundRect">
              <a:avLst/>
            </a:prstGeom>
            <a:solidFill>
              <a:srgbClr val="B478C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阿里巴巴普惠体 2.0 55 Regular" panose="00020600040101010101" charset="-122"/>
                <a:ea typeface="阿里巴巴普惠体 2.0 55 Regular" panose="00020600040101010101" charset="-122"/>
                <a:cs typeface="阿里巴巴普惠体 2.0 55 Regular" panose="00020600040101010101" charset="-122"/>
              </a:endParaRPr>
            </a:p>
          </p:txBody>
        </p:sp>
        <p:sp>
          <p:nvSpPr>
            <p:cNvPr id="45" name="矩形: 圆角 44"/>
            <p:cNvSpPr/>
            <p:nvPr/>
          </p:nvSpPr>
          <p:spPr>
            <a:xfrm>
              <a:off x="-292041" y="5399088"/>
              <a:ext cx="200025" cy="193675"/>
            </a:xfrm>
            <a:prstGeom prst="roundRect">
              <a:avLst/>
            </a:prstGeom>
            <a:solidFill>
              <a:srgbClr val="E682C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阿里巴巴普惠体 2.0 55 Regular" panose="00020600040101010101" charset="-122"/>
                <a:ea typeface="阿里巴巴普惠体 2.0 55 Regular" panose="00020600040101010101" charset="-122"/>
                <a:cs typeface="阿里巴巴普惠体 2.0 55 Regular" panose="00020600040101010101" charset="-122"/>
              </a:endParaRPr>
            </a:p>
          </p:txBody>
        </p:sp>
        <p:sp>
          <p:nvSpPr>
            <p:cNvPr id="47" name="矩形: 圆角 46"/>
            <p:cNvSpPr/>
            <p:nvPr/>
          </p:nvSpPr>
          <p:spPr>
            <a:xfrm>
              <a:off x="-292041" y="674687"/>
              <a:ext cx="200025" cy="193675"/>
            </a:xfrm>
            <a:prstGeom prst="roundRect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阿里巴巴普惠体 2.0 55 Regular" panose="00020600040101010101" charset="-122"/>
                <a:ea typeface="阿里巴巴普惠体 2.0 55 Regular" panose="00020600040101010101" charset="-122"/>
                <a:cs typeface="阿里巴巴普惠体 2.0 55 Regular" panose="00020600040101010101" charset="-122"/>
              </a:endParaRPr>
            </a:p>
          </p:txBody>
        </p:sp>
        <p:sp>
          <p:nvSpPr>
            <p:cNvPr id="49" name="矩形: 圆角 48"/>
            <p:cNvSpPr/>
            <p:nvPr/>
          </p:nvSpPr>
          <p:spPr>
            <a:xfrm>
              <a:off x="-292041" y="969962"/>
              <a:ext cx="200025" cy="193675"/>
            </a:xfrm>
            <a:prstGeom prst="roundRect">
              <a:avLst/>
            </a:prstGeom>
            <a:solidFill>
              <a:srgbClr val="E6E6E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阿里巴巴普惠体 2.0 55 Regular" panose="00020600040101010101" charset="-122"/>
                <a:ea typeface="阿里巴巴普惠体 2.0 55 Regular" panose="00020600040101010101" charset="-122"/>
                <a:cs typeface="阿里巴巴普惠体 2.0 55 Regular" panose="00020600040101010101" charset="-122"/>
              </a:endParaRPr>
            </a:p>
          </p:txBody>
        </p:sp>
        <p:sp>
          <p:nvSpPr>
            <p:cNvPr id="51" name="矩形: 圆角 50"/>
            <p:cNvSpPr/>
            <p:nvPr/>
          </p:nvSpPr>
          <p:spPr>
            <a:xfrm>
              <a:off x="-292041" y="1265237"/>
              <a:ext cx="200025" cy="193675"/>
            </a:xfrm>
            <a:prstGeom prst="roundRect">
              <a:avLst/>
            </a:prstGeom>
            <a:solidFill>
              <a:srgbClr val="9999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阿里巴巴普惠体 2.0 55 Regular" panose="00020600040101010101" charset="-122"/>
                <a:ea typeface="阿里巴巴普惠体 2.0 55 Regular" panose="00020600040101010101" charset="-122"/>
                <a:cs typeface="阿里巴巴普惠体 2.0 55 Regular" panose="00020600040101010101" charset="-122"/>
              </a:endParaRPr>
            </a:p>
          </p:txBody>
        </p:sp>
        <p:sp>
          <p:nvSpPr>
            <p:cNvPr id="53" name="矩形: 圆角 52"/>
            <p:cNvSpPr/>
            <p:nvPr/>
          </p:nvSpPr>
          <p:spPr>
            <a:xfrm>
              <a:off x="-292041" y="1560512"/>
              <a:ext cx="200025" cy="193675"/>
            </a:xfrm>
            <a:prstGeom prst="roundRect">
              <a:avLst/>
            </a:prstGeom>
            <a:solidFill>
              <a:srgbClr val="6666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阿里巴巴普惠体 2.0 55 Regular" panose="00020600040101010101" charset="-122"/>
                <a:ea typeface="阿里巴巴普惠体 2.0 55 Regular" panose="00020600040101010101" charset="-122"/>
                <a:cs typeface="阿里巴巴普惠体 2.0 55 Regular" panose="00020600040101010101" charset="-122"/>
              </a:endParaRPr>
            </a:p>
          </p:txBody>
        </p:sp>
        <p:sp>
          <p:nvSpPr>
            <p:cNvPr id="55" name="矩形: 圆角 54"/>
            <p:cNvSpPr/>
            <p:nvPr/>
          </p:nvSpPr>
          <p:spPr>
            <a:xfrm>
              <a:off x="-292041" y="1855787"/>
              <a:ext cx="200025" cy="193675"/>
            </a:xfrm>
            <a:prstGeom prst="roundRect">
              <a:avLst/>
            </a:prstGeom>
            <a:solidFill>
              <a:srgbClr val="3333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阿里巴巴普惠体 2.0 55 Regular" panose="00020600040101010101" charset="-122"/>
                <a:ea typeface="阿里巴巴普惠体 2.0 55 Regular" panose="00020600040101010101" charset="-122"/>
                <a:cs typeface="阿里巴巴普惠体 2.0 55 Regular" panose="00020600040101010101" charset="-122"/>
              </a:endParaRPr>
            </a:p>
          </p:txBody>
        </p:sp>
        <p:sp>
          <p:nvSpPr>
            <p:cNvPr id="30" name="矩形: 圆角 29"/>
            <p:cNvSpPr/>
            <p:nvPr/>
          </p:nvSpPr>
          <p:spPr>
            <a:xfrm>
              <a:off x="-292041" y="2151063"/>
              <a:ext cx="200025" cy="193675"/>
            </a:xfrm>
            <a:prstGeom prst="roundRect">
              <a:avLst/>
            </a:prstGeom>
            <a:solidFill>
              <a:srgbClr val="DC464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阿里巴巴普惠体 2.0 55 Regular" panose="00020600040101010101" charset="-122"/>
                <a:ea typeface="阿里巴巴普惠体 2.0 55 Regular" panose="00020600040101010101" charset="-122"/>
                <a:cs typeface="阿里巴巴普惠体 2.0 55 Regular" panose="00020600040101010101" charset="-122"/>
              </a:endParaRPr>
            </a:p>
          </p:txBody>
        </p:sp>
        <p:sp>
          <p:nvSpPr>
            <p:cNvPr id="31" name="矩形: 圆角 30"/>
            <p:cNvSpPr/>
            <p:nvPr/>
          </p:nvSpPr>
          <p:spPr>
            <a:xfrm>
              <a:off x="-292041" y="2446338"/>
              <a:ext cx="200025" cy="193675"/>
            </a:xfrm>
            <a:prstGeom prst="roundRect">
              <a:avLst/>
            </a:prstGeom>
            <a:solidFill>
              <a:srgbClr val="FAAA3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阿里巴巴普惠体 2.0 55 Regular" panose="00020600040101010101" charset="-122"/>
                <a:ea typeface="阿里巴巴普惠体 2.0 55 Regular" panose="00020600040101010101" charset="-122"/>
                <a:cs typeface="阿里巴巴普惠体 2.0 55 Regular" panose="00020600040101010101" charset="-122"/>
              </a:endParaRPr>
            </a:p>
          </p:txBody>
        </p:sp>
        <p:sp>
          <p:nvSpPr>
            <p:cNvPr id="32" name="矩形: 圆角 31"/>
            <p:cNvSpPr/>
            <p:nvPr/>
          </p:nvSpPr>
          <p:spPr>
            <a:xfrm>
              <a:off x="-292041" y="2741613"/>
              <a:ext cx="200025" cy="193675"/>
            </a:xfrm>
            <a:prstGeom prst="roundRect">
              <a:avLst/>
            </a:prstGeom>
            <a:solidFill>
              <a:srgbClr val="FFD2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阿里巴巴普惠体 2.0 55 Regular" panose="00020600040101010101" charset="-122"/>
                <a:ea typeface="阿里巴巴普惠体 2.0 55 Regular" panose="00020600040101010101" charset="-122"/>
                <a:cs typeface="阿里巴巴普惠体 2.0 55 Regular" panose="00020600040101010101" charset="-122"/>
              </a:endParaRPr>
            </a:p>
          </p:txBody>
        </p:sp>
        <p:sp>
          <p:nvSpPr>
            <p:cNvPr id="33" name="矩形: 圆角 32"/>
            <p:cNvSpPr/>
            <p:nvPr/>
          </p:nvSpPr>
          <p:spPr>
            <a:xfrm>
              <a:off x="-292041" y="3036888"/>
              <a:ext cx="200025" cy="193675"/>
            </a:xfrm>
            <a:prstGeom prst="roundRect">
              <a:avLst/>
            </a:prstGeom>
            <a:solidFill>
              <a:srgbClr val="B4D21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阿里巴巴普惠体 2.0 55 Regular" panose="00020600040101010101" charset="-122"/>
                <a:ea typeface="阿里巴巴普惠体 2.0 55 Regular" panose="00020600040101010101" charset="-122"/>
                <a:cs typeface="阿里巴巴普惠体 2.0 55 Regular" panose="00020600040101010101" charset="-122"/>
              </a:endParaRPr>
            </a:p>
          </p:txBody>
        </p:sp>
        <p:sp>
          <p:nvSpPr>
            <p:cNvPr id="34" name="矩形: 圆角 33"/>
            <p:cNvSpPr/>
            <p:nvPr/>
          </p:nvSpPr>
          <p:spPr>
            <a:xfrm>
              <a:off x="-292041" y="3332163"/>
              <a:ext cx="200025" cy="193675"/>
            </a:xfrm>
            <a:prstGeom prst="roundRect">
              <a:avLst/>
            </a:prstGeom>
            <a:solidFill>
              <a:srgbClr val="50C83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阿里巴巴普惠体 2.0 55 Regular" panose="00020600040101010101" charset="-122"/>
                <a:ea typeface="阿里巴巴普惠体 2.0 55 Regular" panose="00020600040101010101" charset="-122"/>
                <a:cs typeface="阿里巴巴普惠体 2.0 55 Regular" panose="00020600040101010101" charset="-122"/>
              </a:endParaRPr>
            </a:p>
          </p:txBody>
        </p:sp>
        <p:sp>
          <p:nvSpPr>
            <p:cNvPr id="35" name="矩形: 圆角 34"/>
            <p:cNvSpPr/>
            <p:nvPr/>
          </p:nvSpPr>
          <p:spPr>
            <a:xfrm>
              <a:off x="-292041" y="3627438"/>
              <a:ext cx="200025" cy="193675"/>
            </a:xfrm>
            <a:prstGeom prst="roundRect">
              <a:avLst/>
            </a:prstGeom>
            <a:solidFill>
              <a:srgbClr val="32DCC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阿里巴巴普惠体 2.0 55 Regular" panose="00020600040101010101" charset="-122"/>
                <a:ea typeface="阿里巴巴普惠体 2.0 55 Regular" panose="00020600040101010101" charset="-122"/>
                <a:cs typeface="阿里巴巴普惠体 2.0 55 Regular" panose="00020600040101010101" charset="-122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8.xml"/><Relationship Id="rId1" Type="http://schemas.openxmlformats.org/officeDocument/2006/relationships/image" Target="../media/image19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8.xml"/><Relationship Id="rId1" Type="http://schemas.openxmlformats.org/officeDocument/2006/relationships/image" Target="../media/image20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8.xml"/><Relationship Id="rId1" Type="http://schemas.openxmlformats.org/officeDocument/2006/relationships/image" Target="../media/image21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8.xml"/><Relationship Id="rId1" Type="http://schemas.openxmlformats.org/officeDocument/2006/relationships/image" Target="../media/image22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8.xml"/><Relationship Id="rId1" Type="http://schemas.openxmlformats.org/officeDocument/2006/relationships/image" Target="../media/image23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8.xml"/><Relationship Id="rId1" Type="http://schemas.openxmlformats.org/officeDocument/2006/relationships/image" Target="../media/image24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8.xml"/><Relationship Id="rId1" Type="http://schemas.openxmlformats.org/officeDocument/2006/relationships/image" Target="../media/image25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2" Type="http://schemas.openxmlformats.org/officeDocument/2006/relationships/image" Target="../media/image27.png"/><Relationship Id="rId1" Type="http://schemas.openxmlformats.org/officeDocument/2006/relationships/image" Target="../media/image26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8.xml"/><Relationship Id="rId1" Type="http://schemas.openxmlformats.org/officeDocument/2006/relationships/image" Target="../media/image28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2" Type="http://schemas.openxmlformats.org/officeDocument/2006/relationships/image" Target="../media/image30.png"/><Relationship Id="rId1" Type="http://schemas.openxmlformats.org/officeDocument/2006/relationships/image" Target="../media/image29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8.xml"/><Relationship Id="rId1" Type="http://schemas.openxmlformats.org/officeDocument/2006/relationships/image" Target="../media/image31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2" Type="http://schemas.openxmlformats.org/officeDocument/2006/relationships/image" Target="../media/image33.png"/><Relationship Id="rId1" Type="http://schemas.openxmlformats.org/officeDocument/2006/relationships/image" Target="../media/image32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8.xml"/><Relationship Id="rId1" Type="http://schemas.openxmlformats.org/officeDocument/2006/relationships/image" Target="../media/image34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8.xml"/><Relationship Id="rId1" Type="http://schemas.openxmlformats.org/officeDocument/2006/relationships/image" Target="../media/image35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8.xml"/><Relationship Id="rId1" Type="http://schemas.openxmlformats.org/officeDocument/2006/relationships/image" Target="../media/image36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8.xml"/><Relationship Id="rId1" Type="http://schemas.openxmlformats.org/officeDocument/2006/relationships/image" Target="../media/image37.pn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8.xml"/><Relationship Id="rId1" Type="http://schemas.openxmlformats.org/officeDocument/2006/relationships/image" Target="../media/image38.pn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8.xml"/><Relationship Id="rId1" Type="http://schemas.openxmlformats.org/officeDocument/2006/relationships/image" Target="../media/image39.pn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8.xml"/><Relationship Id="rId1" Type="http://schemas.openxmlformats.org/officeDocument/2006/relationships/image" Target="../media/image40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8.xml"/><Relationship Id="rId1" Type="http://schemas.openxmlformats.org/officeDocument/2006/relationships/image" Target="../media/image41.png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42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8.xml"/><Relationship Id="rId1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标题 8"/>
          <p:cNvSpPr>
            <a:spLocks noGrp="1"/>
          </p:cNvSpPr>
          <p:nvPr>
            <p:ph type="title"/>
          </p:nvPr>
        </p:nvSpPr>
        <p:spPr>
          <a:xfrm>
            <a:off x="598805" y="1434465"/>
            <a:ext cx="7787103" cy="1588770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zh-CN" altLang="en-US" sz="3600" dirty="0">
                <a:latin typeface="阿里巴巴普惠体 2.0 55 Regular" panose="00020600040101010101" charset="-122"/>
                <a:ea typeface="阿里巴巴普惠体 2.0 55 Regular" panose="00020600040101010101" charset="-122"/>
                <a:sym typeface="阿里巴巴普惠体 2.0 55 Regular" panose="00020600040101010101" charset="-122"/>
              </a:rPr>
              <a:t>湖南省第一届工业互联网安全大赛</a:t>
            </a:r>
            <a:endParaRPr lang="zh-CN" altLang="en-US" sz="3600" dirty="0">
              <a:latin typeface="阿里巴巴普惠体 2.0 55 Regular" panose="00020600040101010101" charset="-122"/>
              <a:ea typeface="阿里巴巴普惠体 2.0 55 Regular" panose="00020600040101010101" charset="-122"/>
              <a:cs typeface="阿里巴巴普惠体 2.0 55 Regular" panose="00020600040101010101" charset="-122"/>
              <a:sym typeface="阿里巴巴普惠体 2.0 55 Regular" panose="00020600040101010101" charset="-122"/>
            </a:endParaRPr>
          </a:p>
        </p:txBody>
      </p:sp>
      <p:sp>
        <p:nvSpPr>
          <p:cNvPr id="11" name="文本占位符 10"/>
          <p:cNvSpPr>
            <a:spLocks noGrp="1"/>
          </p:cNvSpPr>
          <p:nvPr>
            <p:ph type="body" idx="10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zh-CN" altLang="en-US" i="0" dirty="0"/>
              <a:t>专注数字化靶场的攻防专家</a:t>
            </a:r>
            <a:endParaRPr lang="zh-CN" altLang="en-US" i="0" dirty="0"/>
          </a:p>
        </p:txBody>
      </p:sp>
      <p:sp>
        <p:nvSpPr>
          <p:cNvPr id="3" name="文本框 2"/>
          <p:cNvSpPr txBox="1"/>
          <p:nvPr/>
        </p:nvSpPr>
        <p:spPr>
          <a:xfrm>
            <a:off x="598805" y="3136265"/>
            <a:ext cx="6028641" cy="198818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>
              <a:lnSpc>
                <a:spcPts val="6000"/>
              </a:lnSpc>
              <a:buClrTx/>
              <a:buSzTx/>
              <a:buFontTx/>
            </a:pPr>
            <a:r>
              <a:rPr lang="zh-CN" altLang="en-US" sz="3600" b="1" spc="300" dirty="0">
                <a:solidFill>
                  <a:srgbClr val="333333"/>
                </a:solidFill>
                <a:latin typeface="阿里巴巴普惠体 2.0 55 Regular" panose="00020600040101010101" charset="-122"/>
                <a:ea typeface="阿里巴巴普惠体 2.0 55 Regular" panose="00020600040101010101" charset="-122"/>
                <a:cs typeface="阿里巴巴普惠体 2.0 55 Regular" panose="00020600040101010101" charset="-122"/>
                <a:sym typeface="+mn-ea"/>
              </a:rPr>
              <a:t>暨</a:t>
            </a:r>
            <a:r>
              <a:rPr lang="en-US" altLang="zh-CN" sz="3600" b="1" spc="300" dirty="0">
                <a:solidFill>
                  <a:srgbClr val="333333"/>
                </a:solidFill>
                <a:latin typeface="阿里巴巴普惠体 2.0 55 Regular" panose="00020600040101010101" charset="-122"/>
                <a:ea typeface="阿里巴巴普惠体 2.0 55 Regular" panose="00020600040101010101" charset="-122"/>
                <a:cs typeface="阿里巴巴普惠体 2.0 55 Regular" panose="00020600040101010101" charset="-122"/>
                <a:sym typeface="+mn-ea"/>
              </a:rPr>
              <a:t>2024</a:t>
            </a:r>
            <a:r>
              <a:rPr lang="zh-CN" altLang="en-US" sz="3600" b="1" spc="300" dirty="0">
                <a:solidFill>
                  <a:srgbClr val="333333"/>
                </a:solidFill>
                <a:latin typeface="阿里巴巴普惠体 2.0 55 Regular" panose="00020600040101010101" charset="-122"/>
                <a:ea typeface="阿里巴巴普惠体 2.0 55 Regular" panose="00020600040101010101" charset="-122"/>
                <a:cs typeface="阿里巴巴普惠体 2.0 55 Regular" panose="00020600040101010101" charset="-122"/>
                <a:sym typeface="+mn-ea"/>
              </a:rPr>
              <a:t>年中国工业互联网安全大赛湖南省选拔赛</a:t>
            </a:r>
            <a:endParaRPr lang="en-US" altLang="zh-CN" sz="3600" b="1" spc="300" dirty="0">
              <a:solidFill>
                <a:srgbClr val="333333"/>
              </a:solidFill>
              <a:latin typeface="阿里巴巴普惠体 2.0 55 Regular" panose="00020600040101010101" charset="-122"/>
              <a:ea typeface="阿里巴巴普惠体 2.0 55 Regular" panose="00020600040101010101" charset="-122"/>
              <a:cs typeface="阿里巴巴普惠体 2.0 55 Regular" panose="00020600040101010101" charset="-122"/>
              <a:sym typeface="+mn-ea"/>
            </a:endParaRPr>
          </a:p>
          <a:p>
            <a:pPr algn="ctr">
              <a:lnSpc>
                <a:spcPts val="6000"/>
              </a:lnSpc>
              <a:buClrTx/>
              <a:buSzTx/>
              <a:buFontTx/>
            </a:pPr>
            <a:r>
              <a:rPr lang="zh-CN" altLang="en-US" sz="3600" b="1" spc="300" dirty="0">
                <a:solidFill>
                  <a:srgbClr val="333333"/>
                </a:solidFill>
                <a:latin typeface="阿里巴巴普惠体 2.0 55 Regular" panose="00020600040101010101" charset="-122"/>
                <a:ea typeface="阿里巴巴普惠体 2.0 55 Regular" panose="00020600040101010101" charset="-122"/>
                <a:cs typeface="阿里巴巴普惠体 2.0 55 Regular" panose="00020600040101010101" charset="-122"/>
                <a:sym typeface="+mn-ea"/>
              </a:rPr>
              <a:t>技术方案</a:t>
            </a:r>
            <a:endParaRPr lang="zh-CN" altLang="en-US" sz="3600" b="1" spc="300" dirty="0">
              <a:solidFill>
                <a:srgbClr val="333333"/>
              </a:solidFill>
              <a:latin typeface="阿里巴巴普惠体 2.0 55 Regular" panose="00020600040101010101" charset="-122"/>
              <a:ea typeface="阿里巴巴普惠体 2.0 55 Regular" panose="00020600040101010101" charset="-122"/>
              <a:cs typeface="阿里巴巴普惠体 2.0 55 Regular" panose="00020600040101010101" charset="-122"/>
              <a:sym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-575945" y="2851785"/>
            <a:ext cx="40640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endParaRPr lang="zh-CN" alt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标题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>
                <a:sym typeface="+mn-ea"/>
              </a:rPr>
              <a:t>命题方案</a:t>
            </a:r>
            <a:endParaRPr lang="zh-CN" altLang="en-US" dirty="0">
              <a:sym typeface="+mn-ea"/>
            </a:endParaRPr>
          </a:p>
        </p:txBody>
      </p:sp>
      <p:sp>
        <p:nvSpPr>
          <p:cNvPr id="56" name="textbox 56"/>
          <p:cNvSpPr/>
          <p:nvPr/>
        </p:nvSpPr>
        <p:spPr>
          <a:xfrm>
            <a:off x="520700" y="1422400"/>
            <a:ext cx="11420475" cy="5138420"/>
          </a:xfrm>
          <a:prstGeom prst="rect">
            <a:avLst/>
          </a:prstGeom>
          <a:noFill/>
          <a:ln w="0" cap="flat">
            <a:noFill/>
            <a:prstDash val="solid"/>
            <a:miter lim="0"/>
          </a:ln>
        </p:spPr>
        <p:txBody>
          <a:bodyPr vert="horz" wrap="square" lIns="0" tIns="0" rIns="0" bIns="0"/>
          <a:lstStyle/>
          <a:p>
            <a:pPr indent="0" algn="l" rtl="0" eaLnBrk="0" fontAlgn="auto">
              <a:lnSpc>
                <a:spcPct val="120000"/>
              </a:lnSpc>
            </a:pPr>
            <a:r>
              <a:rPr lang="zh-CN" sz="2400" dirty="0"/>
              <a:t>五、</a:t>
            </a:r>
            <a:r>
              <a:rPr sz="2400" dirty="0"/>
              <a:t>各模块知识点(考核点)命题分解——工业互联网安全政策法规模块</a:t>
            </a:r>
            <a:endParaRPr sz="2400" dirty="0"/>
          </a:p>
        </p:txBody>
      </p:sp>
      <p:pic>
        <p:nvPicPr>
          <p:cNvPr id="2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526540" y="2447290"/>
            <a:ext cx="9064625" cy="343090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标题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>
                <a:sym typeface="+mn-ea"/>
              </a:rPr>
              <a:t>命题方案</a:t>
            </a:r>
            <a:endParaRPr lang="zh-CN" altLang="en-US" dirty="0">
              <a:sym typeface="+mn-ea"/>
            </a:endParaRPr>
          </a:p>
        </p:txBody>
      </p:sp>
      <p:sp>
        <p:nvSpPr>
          <p:cNvPr id="56" name="textbox 56"/>
          <p:cNvSpPr/>
          <p:nvPr/>
        </p:nvSpPr>
        <p:spPr>
          <a:xfrm>
            <a:off x="520700" y="1422400"/>
            <a:ext cx="11420475" cy="5138420"/>
          </a:xfrm>
          <a:prstGeom prst="rect">
            <a:avLst/>
          </a:prstGeom>
          <a:noFill/>
          <a:ln w="0" cap="flat">
            <a:noFill/>
            <a:prstDash val="solid"/>
            <a:miter lim="0"/>
          </a:ln>
        </p:spPr>
        <p:txBody>
          <a:bodyPr vert="horz" wrap="square" lIns="0" tIns="0" rIns="0" bIns="0"/>
          <a:lstStyle/>
          <a:p>
            <a:pPr indent="0" algn="l" rtl="0" eaLnBrk="0" fontAlgn="auto">
              <a:lnSpc>
                <a:spcPct val="120000"/>
              </a:lnSpc>
            </a:pPr>
            <a:r>
              <a:rPr lang="zh-CN" sz="2400" dirty="0"/>
              <a:t>五、</a:t>
            </a:r>
            <a:r>
              <a:rPr sz="2400" dirty="0"/>
              <a:t>各模块知识点(考核点)命题分解——工业互联网安全政策法规模块</a:t>
            </a:r>
            <a:endParaRPr sz="2400" dirty="0"/>
          </a:p>
        </p:txBody>
      </p:sp>
      <p:pic>
        <p:nvPicPr>
          <p:cNvPr id="3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541145" y="2124710"/>
            <a:ext cx="8825230" cy="429641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标题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>
                <a:sym typeface="+mn-ea"/>
              </a:rPr>
              <a:t>命题方案</a:t>
            </a:r>
            <a:endParaRPr lang="zh-CN" altLang="en-US" dirty="0">
              <a:sym typeface="+mn-ea"/>
            </a:endParaRPr>
          </a:p>
        </p:txBody>
      </p:sp>
      <p:sp>
        <p:nvSpPr>
          <p:cNvPr id="56" name="textbox 56"/>
          <p:cNvSpPr/>
          <p:nvPr/>
        </p:nvSpPr>
        <p:spPr>
          <a:xfrm>
            <a:off x="520700" y="1422400"/>
            <a:ext cx="11420475" cy="5138420"/>
          </a:xfrm>
          <a:prstGeom prst="rect">
            <a:avLst/>
          </a:prstGeom>
          <a:noFill/>
          <a:ln w="0" cap="flat">
            <a:noFill/>
            <a:prstDash val="solid"/>
            <a:miter lim="0"/>
          </a:ln>
        </p:spPr>
        <p:txBody>
          <a:bodyPr vert="horz" wrap="square" lIns="0" tIns="0" rIns="0" bIns="0"/>
          <a:lstStyle/>
          <a:p>
            <a:pPr indent="0" algn="l" rtl="0" eaLnBrk="0" fontAlgn="auto">
              <a:lnSpc>
                <a:spcPct val="120000"/>
              </a:lnSpc>
            </a:pPr>
            <a:r>
              <a:rPr lang="zh-CN" sz="2400" dirty="0"/>
              <a:t>五、</a:t>
            </a:r>
            <a:r>
              <a:rPr sz="2400" dirty="0"/>
              <a:t>各模块知识点(考核点)命题分解——工业互联网安全政策法规模块</a:t>
            </a:r>
            <a:endParaRPr sz="2400" dirty="0"/>
          </a:p>
        </p:txBody>
      </p:sp>
      <p:pic>
        <p:nvPicPr>
          <p:cNvPr id="5" name="图片 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328420" y="1970405"/>
            <a:ext cx="9386570" cy="477456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标题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>
                <a:sym typeface="+mn-ea"/>
              </a:rPr>
              <a:t>命题方案</a:t>
            </a:r>
            <a:endParaRPr lang="zh-CN" altLang="en-US" dirty="0">
              <a:sym typeface="+mn-ea"/>
            </a:endParaRPr>
          </a:p>
        </p:txBody>
      </p:sp>
      <p:sp>
        <p:nvSpPr>
          <p:cNvPr id="56" name="textbox 56"/>
          <p:cNvSpPr/>
          <p:nvPr/>
        </p:nvSpPr>
        <p:spPr>
          <a:xfrm>
            <a:off x="520700" y="1422400"/>
            <a:ext cx="11420475" cy="5138420"/>
          </a:xfrm>
          <a:prstGeom prst="rect">
            <a:avLst/>
          </a:prstGeom>
          <a:noFill/>
          <a:ln w="0" cap="flat">
            <a:noFill/>
            <a:prstDash val="solid"/>
            <a:miter lim="0"/>
          </a:ln>
        </p:spPr>
        <p:txBody>
          <a:bodyPr vert="horz" wrap="square" lIns="0" tIns="0" rIns="0" bIns="0"/>
          <a:lstStyle/>
          <a:p>
            <a:pPr indent="0" algn="l" rtl="0" eaLnBrk="0" fontAlgn="auto">
              <a:lnSpc>
                <a:spcPct val="120000"/>
              </a:lnSpc>
            </a:pPr>
            <a:r>
              <a:rPr lang="zh-CN" sz="2400" dirty="0"/>
              <a:t>五、</a:t>
            </a:r>
            <a:r>
              <a:rPr sz="2400" dirty="0"/>
              <a:t>各模块知识点(考核点)命题分解——工业互联网安全政策法规模块</a:t>
            </a:r>
            <a:endParaRPr sz="2400" dirty="0"/>
          </a:p>
        </p:txBody>
      </p:sp>
      <p:pic>
        <p:nvPicPr>
          <p:cNvPr id="6" name="图片 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60755" y="2375535"/>
            <a:ext cx="10031095" cy="389128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标题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>
                <a:sym typeface="+mn-ea"/>
              </a:rPr>
              <a:t>命题方案</a:t>
            </a:r>
            <a:endParaRPr lang="zh-CN" altLang="en-US" dirty="0">
              <a:sym typeface="+mn-ea"/>
            </a:endParaRPr>
          </a:p>
        </p:txBody>
      </p:sp>
      <p:sp>
        <p:nvSpPr>
          <p:cNvPr id="56" name="textbox 56"/>
          <p:cNvSpPr/>
          <p:nvPr/>
        </p:nvSpPr>
        <p:spPr>
          <a:xfrm>
            <a:off x="520700" y="1422400"/>
            <a:ext cx="11420475" cy="5138420"/>
          </a:xfrm>
          <a:prstGeom prst="rect">
            <a:avLst/>
          </a:prstGeom>
          <a:noFill/>
          <a:ln w="0" cap="flat">
            <a:noFill/>
            <a:prstDash val="solid"/>
            <a:miter lim="0"/>
          </a:ln>
        </p:spPr>
        <p:txBody>
          <a:bodyPr vert="horz" wrap="square" lIns="0" tIns="0" rIns="0" bIns="0"/>
          <a:lstStyle/>
          <a:p>
            <a:pPr indent="0" algn="l" rtl="0" eaLnBrk="0" fontAlgn="auto">
              <a:lnSpc>
                <a:spcPct val="120000"/>
              </a:lnSpc>
            </a:pPr>
            <a:r>
              <a:rPr lang="zh-CN" sz="2400" dirty="0"/>
              <a:t>五、</a:t>
            </a:r>
            <a:r>
              <a:rPr sz="2400" dirty="0"/>
              <a:t>各模块知识点(考核点)命题分解——工业互联网安全政策法规模块</a:t>
            </a:r>
            <a:endParaRPr sz="2400" dirty="0"/>
          </a:p>
        </p:txBody>
      </p:sp>
      <p:pic>
        <p:nvPicPr>
          <p:cNvPr id="2" name="图片 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586865" y="2014220"/>
            <a:ext cx="9197975" cy="456946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标题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>
                <a:sym typeface="+mn-ea"/>
              </a:rPr>
              <a:t>命题方案</a:t>
            </a:r>
            <a:endParaRPr lang="zh-CN" altLang="en-US" dirty="0">
              <a:sym typeface="+mn-ea"/>
            </a:endParaRPr>
          </a:p>
        </p:txBody>
      </p:sp>
      <p:sp>
        <p:nvSpPr>
          <p:cNvPr id="56" name="textbox 56"/>
          <p:cNvSpPr/>
          <p:nvPr/>
        </p:nvSpPr>
        <p:spPr>
          <a:xfrm>
            <a:off x="520700" y="1422400"/>
            <a:ext cx="11420475" cy="5138420"/>
          </a:xfrm>
          <a:prstGeom prst="rect">
            <a:avLst/>
          </a:prstGeom>
          <a:noFill/>
          <a:ln w="0" cap="flat">
            <a:noFill/>
            <a:prstDash val="solid"/>
            <a:miter lim="0"/>
          </a:ln>
        </p:spPr>
        <p:txBody>
          <a:bodyPr vert="horz" wrap="square" lIns="0" tIns="0" rIns="0" bIns="0"/>
          <a:lstStyle/>
          <a:p>
            <a:pPr indent="0" algn="l" rtl="0" eaLnBrk="0" fontAlgn="auto">
              <a:lnSpc>
                <a:spcPct val="120000"/>
              </a:lnSpc>
            </a:pPr>
            <a:r>
              <a:rPr lang="zh-CN" sz="2400" dirty="0"/>
              <a:t>五、</a:t>
            </a:r>
            <a:r>
              <a:rPr sz="2400" dirty="0"/>
              <a:t>各模块知识点(考核点)命题分解——工业互联网安全政策法规模块</a:t>
            </a:r>
            <a:endParaRPr sz="2400" dirty="0"/>
          </a:p>
        </p:txBody>
      </p:sp>
      <p:pic>
        <p:nvPicPr>
          <p:cNvPr id="8" name="图片 8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172845" y="2073275"/>
            <a:ext cx="9062085" cy="448754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标题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>
                <a:sym typeface="+mn-ea"/>
              </a:rPr>
              <a:t>参考书目</a:t>
            </a:r>
            <a:endParaRPr lang="zh-CN" altLang="en-US" dirty="0">
              <a:sym typeface="+mn-ea"/>
            </a:endParaRPr>
          </a:p>
        </p:txBody>
      </p:sp>
      <p:sp>
        <p:nvSpPr>
          <p:cNvPr id="56" name="textbox 56"/>
          <p:cNvSpPr/>
          <p:nvPr/>
        </p:nvSpPr>
        <p:spPr>
          <a:xfrm>
            <a:off x="520700" y="1422400"/>
            <a:ext cx="11420475" cy="5138420"/>
          </a:xfrm>
          <a:prstGeom prst="rect">
            <a:avLst/>
          </a:prstGeom>
          <a:noFill/>
          <a:ln w="0" cap="flat">
            <a:noFill/>
            <a:prstDash val="solid"/>
            <a:miter lim="0"/>
          </a:ln>
        </p:spPr>
        <p:txBody>
          <a:bodyPr vert="horz" wrap="square" lIns="0" tIns="0" rIns="0" bIns="0"/>
          <a:lstStyle/>
          <a:p>
            <a:pPr indent="0" algn="l" rtl="0" eaLnBrk="0" fontAlgn="auto">
              <a:lnSpc>
                <a:spcPct val="150000"/>
              </a:lnSpc>
            </a:pPr>
            <a:r>
              <a:rPr sz="2400" dirty="0"/>
              <a:t>(1)魏毅寅，柴旭东. 工业互联网：技术与实践[M].北京：电子工业出版社，第2版。</a:t>
            </a:r>
            <a:endParaRPr sz="2400" dirty="0"/>
          </a:p>
          <a:p>
            <a:pPr indent="0" algn="l" rtl="0" eaLnBrk="0" fontAlgn="auto">
              <a:lnSpc>
                <a:spcPct val="150000"/>
              </a:lnSpc>
            </a:pPr>
            <a:r>
              <a:rPr sz="2400" dirty="0"/>
              <a:t>(2)威廉·斯托林斯. 网络安全基础:应用与标准[M].北京：清华大学出版社，第6版。</a:t>
            </a:r>
            <a:endParaRPr sz="2400" dirty="0"/>
          </a:p>
          <a:p>
            <a:pPr indent="0" algn="l" rtl="0" eaLnBrk="0" fontAlgn="auto">
              <a:lnSpc>
                <a:spcPct val="150000"/>
              </a:lnSpc>
            </a:pPr>
            <a:r>
              <a:rPr sz="2400" dirty="0"/>
              <a:t>(3)魏强，王文海，程鹏. 工业互联网安全：架构与防御[M].北京：机械工业出版社。</a:t>
            </a:r>
            <a:endParaRPr sz="2400" dirty="0"/>
          </a:p>
          <a:p>
            <a:pPr indent="0" algn="l" rtl="0" eaLnBrk="0" fontAlgn="auto">
              <a:lnSpc>
                <a:spcPct val="150000"/>
              </a:lnSpc>
            </a:pPr>
            <a:r>
              <a:rPr sz="2400" dirty="0"/>
              <a:t>(4)闫怀志. 工业互联网安全体系理论与方法[M].北京：科学出版社。</a:t>
            </a:r>
            <a:endParaRPr sz="2400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标题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>
                <a:sym typeface="+mn-ea"/>
              </a:rPr>
              <a:t>参考样题</a:t>
            </a:r>
            <a:endParaRPr lang="zh-CN" altLang="en-US" dirty="0">
              <a:sym typeface="+mn-ea"/>
            </a:endParaRPr>
          </a:p>
        </p:txBody>
      </p:sp>
      <p:sp>
        <p:nvSpPr>
          <p:cNvPr id="56" name="textbox 56"/>
          <p:cNvSpPr/>
          <p:nvPr/>
        </p:nvSpPr>
        <p:spPr>
          <a:xfrm>
            <a:off x="520700" y="1422400"/>
            <a:ext cx="11420475" cy="5138420"/>
          </a:xfrm>
          <a:prstGeom prst="rect">
            <a:avLst/>
          </a:prstGeom>
          <a:noFill/>
          <a:ln w="0" cap="flat">
            <a:noFill/>
            <a:prstDash val="solid"/>
            <a:miter lim="0"/>
          </a:ln>
        </p:spPr>
        <p:txBody>
          <a:bodyPr vert="horz" wrap="square" lIns="0" tIns="0" rIns="0" bIns="0"/>
          <a:lstStyle/>
          <a:p>
            <a:pPr indent="0" algn="l" rtl="0" eaLnBrk="0" fontAlgn="auto">
              <a:lnSpc>
                <a:spcPct val="120000"/>
              </a:lnSpc>
            </a:pPr>
            <a:endParaRPr sz="2400" dirty="0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510790" y="1200785"/>
            <a:ext cx="6271260" cy="5517515"/>
          </a:xfrm>
          <a:prstGeom prst="rect">
            <a:avLst/>
          </a:prstGeom>
        </p:spPr>
      </p:pic>
      <p:sp>
        <p:nvSpPr>
          <p:cNvPr id="4" name="textbox 56"/>
          <p:cNvSpPr/>
          <p:nvPr/>
        </p:nvSpPr>
        <p:spPr>
          <a:xfrm>
            <a:off x="880110" y="1200785"/>
            <a:ext cx="10566400" cy="4378960"/>
          </a:xfrm>
          <a:prstGeom prst="rect">
            <a:avLst/>
          </a:prstGeom>
          <a:noFill/>
          <a:ln w="0" cap="flat">
            <a:noFill/>
            <a:prstDash val="solid"/>
            <a:miter lim="0"/>
          </a:ln>
        </p:spPr>
        <p:txBody>
          <a:bodyPr vert="horz" wrap="square" lIns="0" tIns="0" rIns="0" bIns="0"/>
          <a:p>
            <a:pPr indent="0" algn="l" rtl="0" eaLnBrk="0" fontAlgn="auto">
              <a:lnSpc>
                <a:spcPct val="150000"/>
              </a:lnSpc>
            </a:pPr>
            <a:r>
              <a:rPr lang="zh-CN" sz="2400" dirty="0"/>
              <a:t>单选题</a:t>
            </a:r>
            <a:endParaRPr lang="zh-CN" sz="2400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标题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>
                <a:sym typeface="+mn-ea"/>
              </a:rPr>
              <a:t>参考样题</a:t>
            </a:r>
            <a:endParaRPr lang="zh-CN" altLang="en-US" dirty="0">
              <a:sym typeface="+mn-ea"/>
            </a:endParaRPr>
          </a:p>
        </p:txBody>
      </p:sp>
      <p:sp>
        <p:nvSpPr>
          <p:cNvPr id="56" name="textbox 56"/>
          <p:cNvSpPr/>
          <p:nvPr/>
        </p:nvSpPr>
        <p:spPr>
          <a:xfrm>
            <a:off x="520700" y="1422400"/>
            <a:ext cx="11420475" cy="5138420"/>
          </a:xfrm>
          <a:prstGeom prst="rect">
            <a:avLst/>
          </a:prstGeom>
          <a:noFill/>
          <a:ln w="0" cap="flat">
            <a:noFill/>
            <a:prstDash val="solid"/>
            <a:miter lim="0"/>
          </a:ln>
        </p:spPr>
        <p:txBody>
          <a:bodyPr vert="horz" wrap="square" lIns="0" tIns="0" rIns="0" bIns="0"/>
          <a:lstStyle/>
          <a:p>
            <a:pPr indent="0" algn="l" rtl="0" eaLnBrk="0" fontAlgn="auto">
              <a:lnSpc>
                <a:spcPct val="120000"/>
              </a:lnSpc>
            </a:pPr>
            <a:endParaRPr sz="2400" dirty="0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597785" y="1111885"/>
            <a:ext cx="4756150" cy="267081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61285" y="3698240"/>
            <a:ext cx="5268595" cy="2780030"/>
          </a:xfrm>
          <a:prstGeom prst="rect">
            <a:avLst/>
          </a:prstGeo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标题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>
                <a:sym typeface="+mn-ea"/>
              </a:rPr>
              <a:t>参考样题</a:t>
            </a:r>
            <a:endParaRPr lang="zh-CN" altLang="en-US" dirty="0">
              <a:sym typeface="+mn-ea"/>
            </a:endParaRPr>
          </a:p>
        </p:txBody>
      </p:sp>
      <p:sp>
        <p:nvSpPr>
          <p:cNvPr id="56" name="textbox 56"/>
          <p:cNvSpPr/>
          <p:nvPr/>
        </p:nvSpPr>
        <p:spPr>
          <a:xfrm>
            <a:off x="520700" y="1422400"/>
            <a:ext cx="11420475" cy="5138420"/>
          </a:xfrm>
          <a:prstGeom prst="rect">
            <a:avLst/>
          </a:prstGeom>
          <a:noFill/>
          <a:ln w="0" cap="flat">
            <a:noFill/>
            <a:prstDash val="solid"/>
            <a:miter lim="0"/>
          </a:ln>
        </p:spPr>
        <p:txBody>
          <a:bodyPr vert="horz" wrap="square" lIns="0" tIns="0" rIns="0" bIns="0"/>
          <a:lstStyle/>
          <a:p>
            <a:pPr indent="0" algn="l" rtl="0" eaLnBrk="0" fontAlgn="auto">
              <a:lnSpc>
                <a:spcPct val="120000"/>
              </a:lnSpc>
            </a:pPr>
            <a:endParaRPr sz="2400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328670" y="1177290"/>
            <a:ext cx="6039485" cy="505206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200000"/>
              </a:lnSpc>
            </a:pPr>
            <a:r>
              <a:rPr lang="zh-CN" altLang="en-US" dirty="0">
                <a:sym typeface="+mn-ea"/>
              </a:rPr>
              <a:t>命题约束条件</a:t>
            </a:r>
            <a:endParaRPr lang="zh-CN" altLang="en-US" dirty="0">
              <a:sym typeface="+mn-ea"/>
            </a:endParaRPr>
          </a:p>
          <a:p>
            <a:pPr>
              <a:lnSpc>
                <a:spcPct val="200000"/>
              </a:lnSpc>
            </a:pPr>
            <a:r>
              <a:rPr lang="zh-CN" altLang="en-US" sz="2400" dirty="0"/>
              <a:t>命题方案</a:t>
            </a:r>
            <a:endParaRPr lang="zh-CN" altLang="en-US" sz="2400" dirty="0"/>
          </a:p>
          <a:p>
            <a:pPr>
              <a:lnSpc>
                <a:spcPct val="200000"/>
              </a:lnSpc>
            </a:pPr>
            <a:r>
              <a:rPr lang="zh-CN" altLang="en-US" sz="2400" dirty="0"/>
              <a:t>样题</a:t>
            </a:r>
            <a:endParaRPr lang="zh-CN" altLang="en-US" sz="2400" dirty="0"/>
          </a:p>
        </p:txBody>
      </p:sp>
      <p:grpSp>
        <p:nvGrpSpPr>
          <p:cNvPr id="3" name="组合 2"/>
          <p:cNvGrpSpPr/>
          <p:nvPr/>
        </p:nvGrpSpPr>
        <p:grpSpPr>
          <a:xfrm>
            <a:off x="4896157" y="3333750"/>
            <a:ext cx="2360357" cy="0"/>
            <a:chOff x="4260850" y="3346450"/>
            <a:chExt cx="2360357" cy="0"/>
          </a:xfrm>
        </p:grpSpPr>
        <p:cxnSp>
          <p:nvCxnSpPr>
            <p:cNvPr id="4" name="直接连接符 3"/>
            <p:cNvCxnSpPr/>
            <p:nvPr/>
          </p:nvCxnSpPr>
          <p:spPr>
            <a:xfrm>
              <a:off x="6233857" y="3346450"/>
              <a:ext cx="387350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直接连接符 4"/>
            <p:cNvCxnSpPr/>
            <p:nvPr/>
          </p:nvCxnSpPr>
          <p:spPr>
            <a:xfrm>
              <a:off x="4260850" y="3346450"/>
              <a:ext cx="387350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标题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>
                <a:sym typeface="+mn-ea"/>
              </a:rPr>
              <a:t>参考样题</a:t>
            </a:r>
            <a:endParaRPr lang="zh-CN" altLang="en-US" dirty="0">
              <a:sym typeface="+mn-ea"/>
            </a:endParaRPr>
          </a:p>
        </p:txBody>
      </p:sp>
      <p:sp>
        <p:nvSpPr>
          <p:cNvPr id="56" name="textbox 56"/>
          <p:cNvSpPr/>
          <p:nvPr/>
        </p:nvSpPr>
        <p:spPr>
          <a:xfrm>
            <a:off x="520700" y="1422400"/>
            <a:ext cx="11420475" cy="5138420"/>
          </a:xfrm>
          <a:prstGeom prst="rect">
            <a:avLst/>
          </a:prstGeom>
          <a:noFill/>
          <a:ln w="0" cap="flat">
            <a:noFill/>
            <a:prstDash val="solid"/>
            <a:miter lim="0"/>
          </a:ln>
        </p:spPr>
        <p:txBody>
          <a:bodyPr vert="horz" wrap="square" lIns="0" tIns="0" rIns="0" bIns="0"/>
          <a:lstStyle/>
          <a:p>
            <a:pPr indent="0" algn="l" rtl="0" eaLnBrk="0" fontAlgn="auto">
              <a:lnSpc>
                <a:spcPct val="120000"/>
              </a:lnSpc>
            </a:pPr>
            <a:endParaRPr sz="2400" dirty="0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051175" y="1256030"/>
            <a:ext cx="5628640" cy="217297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rcRect t="1280"/>
          <a:stretch>
            <a:fillRect/>
          </a:stretch>
        </p:blipFill>
        <p:spPr>
          <a:xfrm>
            <a:off x="2731770" y="3493135"/>
            <a:ext cx="5876925" cy="3037205"/>
          </a:xfrm>
          <a:prstGeom prst="rect">
            <a:avLst/>
          </a:prstGeom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标题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>
                <a:sym typeface="+mn-ea"/>
              </a:rPr>
              <a:t>参考样题</a:t>
            </a:r>
            <a:endParaRPr lang="zh-CN" altLang="en-US" dirty="0">
              <a:sym typeface="+mn-ea"/>
            </a:endParaRPr>
          </a:p>
        </p:txBody>
      </p:sp>
      <p:sp>
        <p:nvSpPr>
          <p:cNvPr id="56" name="textbox 56"/>
          <p:cNvSpPr/>
          <p:nvPr/>
        </p:nvSpPr>
        <p:spPr>
          <a:xfrm>
            <a:off x="520700" y="1422400"/>
            <a:ext cx="11420475" cy="5138420"/>
          </a:xfrm>
          <a:prstGeom prst="rect">
            <a:avLst/>
          </a:prstGeom>
          <a:noFill/>
          <a:ln w="0" cap="flat">
            <a:noFill/>
            <a:prstDash val="solid"/>
            <a:miter lim="0"/>
          </a:ln>
        </p:spPr>
        <p:txBody>
          <a:bodyPr vert="horz" wrap="square" lIns="0" tIns="0" rIns="0" bIns="0"/>
          <a:lstStyle/>
          <a:p>
            <a:pPr indent="0" algn="l" rtl="0" eaLnBrk="0" fontAlgn="auto">
              <a:lnSpc>
                <a:spcPct val="120000"/>
              </a:lnSpc>
            </a:pPr>
            <a:endParaRPr sz="2400" dirty="0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687955" y="1609090"/>
            <a:ext cx="6122670" cy="3474720"/>
          </a:xfrm>
          <a:prstGeom prst="rect">
            <a:avLst/>
          </a:prstGeom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标题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>
                <a:sym typeface="+mn-ea"/>
              </a:rPr>
              <a:t>参考样题</a:t>
            </a:r>
            <a:endParaRPr lang="zh-CN" altLang="en-US" dirty="0">
              <a:sym typeface="+mn-ea"/>
            </a:endParaRPr>
          </a:p>
        </p:txBody>
      </p:sp>
      <p:sp>
        <p:nvSpPr>
          <p:cNvPr id="56" name="textbox 56"/>
          <p:cNvSpPr/>
          <p:nvPr/>
        </p:nvSpPr>
        <p:spPr>
          <a:xfrm>
            <a:off x="520700" y="1422400"/>
            <a:ext cx="11420475" cy="5138420"/>
          </a:xfrm>
          <a:prstGeom prst="rect">
            <a:avLst/>
          </a:prstGeom>
          <a:noFill/>
          <a:ln w="0" cap="flat">
            <a:noFill/>
            <a:prstDash val="solid"/>
            <a:miter lim="0"/>
          </a:ln>
        </p:spPr>
        <p:txBody>
          <a:bodyPr vert="horz" wrap="square" lIns="0" tIns="0" rIns="0" bIns="0"/>
          <a:lstStyle/>
          <a:p>
            <a:pPr indent="0" algn="l" rtl="0" eaLnBrk="0" fontAlgn="auto">
              <a:lnSpc>
                <a:spcPct val="120000"/>
              </a:lnSpc>
            </a:pPr>
            <a:endParaRPr sz="2400" dirty="0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716530" y="1106170"/>
            <a:ext cx="5934075" cy="329565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02280" y="4502785"/>
            <a:ext cx="5648325" cy="2152650"/>
          </a:xfrm>
          <a:prstGeom prst="rect">
            <a:avLst/>
          </a:prstGeom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标题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>
                <a:sym typeface="+mn-ea"/>
              </a:rPr>
              <a:t>参考样题</a:t>
            </a:r>
            <a:endParaRPr lang="zh-CN" altLang="en-US" dirty="0">
              <a:sym typeface="+mn-ea"/>
            </a:endParaRPr>
          </a:p>
        </p:txBody>
      </p:sp>
      <p:sp>
        <p:nvSpPr>
          <p:cNvPr id="56" name="textbox 56"/>
          <p:cNvSpPr/>
          <p:nvPr/>
        </p:nvSpPr>
        <p:spPr>
          <a:xfrm>
            <a:off x="520700" y="1422400"/>
            <a:ext cx="11420475" cy="5138420"/>
          </a:xfrm>
          <a:prstGeom prst="rect">
            <a:avLst/>
          </a:prstGeom>
          <a:noFill/>
          <a:ln w="0" cap="flat">
            <a:noFill/>
            <a:prstDash val="solid"/>
            <a:miter lim="0"/>
          </a:ln>
        </p:spPr>
        <p:txBody>
          <a:bodyPr vert="horz" wrap="square" lIns="0" tIns="0" rIns="0" bIns="0"/>
          <a:lstStyle/>
          <a:p>
            <a:pPr indent="0" algn="l" rtl="0" eaLnBrk="0" fontAlgn="auto">
              <a:lnSpc>
                <a:spcPct val="120000"/>
              </a:lnSpc>
            </a:pPr>
            <a:endParaRPr sz="2400" dirty="0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528695" y="1106170"/>
            <a:ext cx="5321935" cy="5450840"/>
          </a:xfrm>
          <a:prstGeom prst="rect">
            <a:avLst/>
          </a:prstGeom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标题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>
                <a:sym typeface="+mn-ea"/>
              </a:rPr>
              <a:t>参考样题</a:t>
            </a:r>
            <a:endParaRPr lang="zh-CN" altLang="en-US" dirty="0">
              <a:sym typeface="+mn-ea"/>
            </a:endParaRPr>
          </a:p>
        </p:txBody>
      </p:sp>
      <p:sp>
        <p:nvSpPr>
          <p:cNvPr id="56" name="textbox 56"/>
          <p:cNvSpPr/>
          <p:nvPr/>
        </p:nvSpPr>
        <p:spPr>
          <a:xfrm>
            <a:off x="520700" y="1422400"/>
            <a:ext cx="11420475" cy="5138420"/>
          </a:xfrm>
          <a:prstGeom prst="rect">
            <a:avLst/>
          </a:prstGeom>
          <a:noFill/>
          <a:ln w="0" cap="flat">
            <a:noFill/>
            <a:prstDash val="solid"/>
            <a:miter lim="0"/>
          </a:ln>
        </p:spPr>
        <p:txBody>
          <a:bodyPr vert="horz" wrap="square" lIns="0" tIns="0" rIns="0" bIns="0"/>
          <a:lstStyle/>
          <a:p>
            <a:pPr indent="0" algn="l" rtl="0" eaLnBrk="0" fontAlgn="auto">
              <a:lnSpc>
                <a:spcPct val="120000"/>
              </a:lnSpc>
            </a:pPr>
            <a:endParaRPr sz="2400" dirty="0"/>
          </a:p>
        </p:txBody>
      </p:sp>
      <p:sp>
        <p:nvSpPr>
          <p:cNvPr id="4" name="textbox 56"/>
          <p:cNvSpPr/>
          <p:nvPr/>
        </p:nvSpPr>
        <p:spPr>
          <a:xfrm>
            <a:off x="880110" y="1200785"/>
            <a:ext cx="10566400" cy="4378960"/>
          </a:xfrm>
          <a:prstGeom prst="rect">
            <a:avLst/>
          </a:prstGeom>
          <a:noFill/>
          <a:ln w="0" cap="flat">
            <a:noFill/>
            <a:prstDash val="solid"/>
            <a:miter lim="0"/>
          </a:ln>
        </p:spPr>
        <p:txBody>
          <a:bodyPr vert="horz" wrap="square" lIns="0" tIns="0" rIns="0" bIns="0"/>
          <a:p>
            <a:pPr indent="0" algn="l" rtl="0" eaLnBrk="0" fontAlgn="auto">
              <a:lnSpc>
                <a:spcPct val="150000"/>
              </a:lnSpc>
            </a:pPr>
            <a:r>
              <a:rPr lang="zh-CN" sz="2400" dirty="0"/>
              <a:t>多选题</a:t>
            </a:r>
            <a:endParaRPr lang="zh-CN" sz="2400" dirty="0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047365" y="1671955"/>
            <a:ext cx="5289550" cy="4639310"/>
          </a:xfrm>
          <a:prstGeom prst="rect">
            <a:avLst/>
          </a:prstGeom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标题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>
                <a:sym typeface="+mn-ea"/>
              </a:rPr>
              <a:t>参考样题</a:t>
            </a:r>
            <a:endParaRPr lang="zh-CN" altLang="en-US" dirty="0">
              <a:sym typeface="+mn-ea"/>
            </a:endParaRPr>
          </a:p>
        </p:txBody>
      </p:sp>
      <p:sp>
        <p:nvSpPr>
          <p:cNvPr id="56" name="textbox 56"/>
          <p:cNvSpPr/>
          <p:nvPr/>
        </p:nvSpPr>
        <p:spPr>
          <a:xfrm>
            <a:off x="520700" y="1422400"/>
            <a:ext cx="11420475" cy="5138420"/>
          </a:xfrm>
          <a:prstGeom prst="rect">
            <a:avLst/>
          </a:prstGeom>
          <a:noFill/>
          <a:ln w="0" cap="flat">
            <a:noFill/>
            <a:prstDash val="solid"/>
            <a:miter lim="0"/>
          </a:ln>
        </p:spPr>
        <p:txBody>
          <a:bodyPr vert="horz" wrap="square" lIns="0" tIns="0" rIns="0" bIns="0"/>
          <a:lstStyle/>
          <a:p>
            <a:pPr indent="0" algn="l" rtl="0" eaLnBrk="0" fontAlgn="auto">
              <a:lnSpc>
                <a:spcPct val="120000"/>
              </a:lnSpc>
            </a:pPr>
            <a:endParaRPr sz="2400" dirty="0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035300" y="1104900"/>
            <a:ext cx="6256020" cy="4869180"/>
          </a:xfrm>
          <a:prstGeom prst="rect">
            <a:avLst/>
          </a:prstGeom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标题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>
                <a:sym typeface="+mn-ea"/>
              </a:rPr>
              <a:t>参考样题</a:t>
            </a:r>
            <a:endParaRPr lang="zh-CN" altLang="en-US" dirty="0">
              <a:sym typeface="+mn-ea"/>
            </a:endParaRPr>
          </a:p>
        </p:txBody>
      </p:sp>
      <p:sp>
        <p:nvSpPr>
          <p:cNvPr id="56" name="textbox 56"/>
          <p:cNvSpPr/>
          <p:nvPr/>
        </p:nvSpPr>
        <p:spPr>
          <a:xfrm>
            <a:off x="520700" y="1422400"/>
            <a:ext cx="11420475" cy="5138420"/>
          </a:xfrm>
          <a:prstGeom prst="rect">
            <a:avLst/>
          </a:prstGeom>
          <a:noFill/>
          <a:ln w="0" cap="flat">
            <a:noFill/>
            <a:prstDash val="solid"/>
            <a:miter lim="0"/>
          </a:ln>
        </p:spPr>
        <p:txBody>
          <a:bodyPr vert="horz" wrap="square" lIns="0" tIns="0" rIns="0" bIns="0"/>
          <a:lstStyle/>
          <a:p>
            <a:pPr indent="0" algn="l" rtl="0" eaLnBrk="0" fontAlgn="auto">
              <a:lnSpc>
                <a:spcPct val="120000"/>
              </a:lnSpc>
            </a:pPr>
            <a:endParaRPr sz="2400" dirty="0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230245" y="1035685"/>
            <a:ext cx="6000750" cy="5314950"/>
          </a:xfrm>
          <a:prstGeom prst="rect">
            <a:avLst/>
          </a:prstGeom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标题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>
                <a:sym typeface="+mn-ea"/>
              </a:rPr>
              <a:t>参考样题</a:t>
            </a:r>
            <a:endParaRPr lang="zh-CN" altLang="en-US" dirty="0">
              <a:sym typeface="+mn-ea"/>
            </a:endParaRPr>
          </a:p>
        </p:txBody>
      </p:sp>
      <p:sp>
        <p:nvSpPr>
          <p:cNvPr id="56" name="textbox 56"/>
          <p:cNvSpPr/>
          <p:nvPr/>
        </p:nvSpPr>
        <p:spPr>
          <a:xfrm>
            <a:off x="520700" y="1422400"/>
            <a:ext cx="11420475" cy="5138420"/>
          </a:xfrm>
          <a:prstGeom prst="rect">
            <a:avLst/>
          </a:prstGeom>
          <a:noFill/>
          <a:ln w="0" cap="flat">
            <a:noFill/>
            <a:prstDash val="solid"/>
            <a:miter lim="0"/>
          </a:ln>
        </p:spPr>
        <p:txBody>
          <a:bodyPr vert="horz" wrap="square" lIns="0" tIns="0" rIns="0" bIns="0"/>
          <a:lstStyle/>
          <a:p>
            <a:pPr indent="0" algn="l" rtl="0" eaLnBrk="0" fontAlgn="auto">
              <a:lnSpc>
                <a:spcPct val="120000"/>
              </a:lnSpc>
            </a:pPr>
            <a:endParaRPr sz="2400" dirty="0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006090" y="1422400"/>
            <a:ext cx="6602730" cy="4457700"/>
          </a:xfrm>
          <a:prstGeom prst="rect">
            <a:avLst/>
          </a:prstGeom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标题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>
                <a:sym typeface="+mn-ea"/>
              </a:rPr>
              <a:t>参考样题</a:t>
            </a:r>
            <a:endParaRPr lang="zh-CN" altLang="en-US" dirty="0">
              <a:sym typeface="+mn-ea"/>
            </a:endParaRPr>
          </a:p>
        </p:txBody>
      </p:sp>
      <p:sp>
        <p:nvSpPr>
          <p:cNvPr id="56" name="textbox 56"/>
          <p:cNvSpPr/>
          <p:nvPr/>
        </p:nvSpPr>
        <p:spPr>
          <a:xfrm>
            <a:off x="520700" y="1422400"/>
            <a:ext cx="11420475" cy="5138420"/>
          </a:xfrm>
          <a:prstGeom prst="rect">
            <a:avLst/>
          </a:prstGeom>
          <a:noFill/>
          <a:ln w="0" cap="flat">
            <a:noFill/>
            <a:prstDash val="solid"/>
            <a:miter lim="0"/>
          </a:ln>
        </p:spPr>
        <p:txBody>
          <a:bodyPr vert="horz" wrap="square" lIns="0" tIns="0" rIns="0" bIns="0"/>
          <a:lstStyle/>
          <a:p>
            <a:pPr indent="0" algn="l" rtl="0" eaLnBrk="0" fontAlgn="auto">
              <a:lnSpc>
                <a:spcPct val="120000"/>
              </a:lnSpc>
            </a:pPr>
            <a:endParaRPr sz="2400" dirty="0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267075" y="1238885"/>
            <a:ext cx="5657850" cy="4972050"/>
          </a:xfrm>
          <a:prstGeom prst="rect">
            <a:avLst/>
          </a:prstGeom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标题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>
                <a:sym typeface="+mn-ea"/>
              </a:rPr>
              <a:t>参考样题</a:t>
            </a:r>
            <a:endParaRPr lang="zh-CN" altLang="en-US" dirty="0">
              <a:sym typeface="+mn-ea"/>
            </a:endParaRPr>
          </a:p>
        </p:txBody>
      </p:sp>
      <p:sp>
        <p:nvSpPr>
          <p:cNvPr id="56" name="textbox 56"/>
          <p:cNvSpPr/>
          <p:nvPr/>
        </p:nvSpPr>
        <p:spPr>
          <a:xfrm>
            <a:off x="520700" y="1422400"/>
            <a:ext cx="11420475" cy="5138420"/>
          </a:xfrm>
          <a:prstGeom prst="rect">
            <a:avLst/>
          </a:prstGeom>
          <a:noFill/>
          <a:ln w="0" cap="flat">
            <a:noFill/>
            <a:prstDash val="solid"/>
            <a:miter lim="0"/>
          </a:ln>
        </p:spPr>
        <p:txBody>
          <a:bodyPr vert="horz" wrap="square" lIns="0" tIns="0" rIns="0" bIns="0"/>
          <a:lstStyle/>
          <a:p>
            <a:pPr indent="0" algn="l" rtl="0" eaLnBrk="0" fontAlgn="auto">
              <a:lnSpc>
                <a:spcPct val="120000"/>
              </a:lnSpc>
            </a:pPr>
            <a:endParaRPr sz="2400" dirty="0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994660" y="1209675"/>
            <a:ext cx="6473190" cy="4881245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标题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>
                <a:sym typeface="+mn-ea"/>
              </a:rPr>
              <a:t>命题约束条件</a:t>
            </a:r>
            <a:endParaRPr lang="zh-CN" altLang="en-US" dirty="0">
              <a:sym typeface="+mn-ea"/>
            </a:endParaRPr>
          </a:p>
        </p:txBody>
      </p:sp>
      <p:sp>
        <p:nvSpPr>
          <p:cNvPr id="56" name="textbox 56"/>
          <p:cNvSpPr/>
          <p:nvPr/>
        </p:nvSpPr>
        <p:spPr>
          <a:xfrm>
            <a:off x="483870" y="960755"/>
            <a:ext cx="11420475" cy="5803265"/>
          </a:xfrm>
          <a:prstGeom prst="rect">
            <a:avLst/>
          </a:prstGeom>
          <a:noFill/>
          <a:ln w="0" cap="flat">
            <a:noFill/>
            <a:prstDash val="solid"/>
            <a:miter lim="0"/>
          </a:ln>
        </p:spPr>
        <p:txBody>
          <a:bodyPr vert="horz" wrap="square" lIns="0" tIns="0" rIns="0" bIns="0"/>
          <a:lstStyle/>
          <a:p>
            <a:pPr indent="0" algn="l" rtl="0" eaLnBrk="0" fontAlgn="auto">
              <a:lnSpc>
                <a:spcPct val="120000"/>
              </a:lnSpc>
            </a:pPr>
            <a:r>
              <a:rPr sz="2400" dirty="0"/>
              <a:t>1</a:t>
            </a:r>
            <a:r>
              <a:rPr lang="zh-CN" sz="2400" dirty="0"/>
              <a:t>、</a:t>
            </a:r>
            <a:r>
              <a:rPr sz="2400" dirty="0"/>
              <a:t>理论竞赛时间: 1</a:t>
            </a:r>
            <a:r>
              <a:rPr lang="en-US" sz="2400" dirty="0"/>
              <a:t>.5</a:t>
            </a:r>
            <a:r>
              <a:rPr sz="2400" dirty="0"/>
              <a:t>小时</a:t>
            </a:r>
            <a:endParaRPr sz="2400" dirty="0"/>
          </a:p>
          <a:p>
            <a:pPr indent="0" algn="l" rtl="0" eaLnBrk="0" fontAlgn="auto">
              <a:lnSpc>
                <a:spcPct val="120000"/>
              </a:lnSpc>
            </a:pPr>
            <a:r>
              <a:rPr sz="2400" dirty="0"/>
              <a:t>2、考试方式:计算机考试</a:t>
            </a:r>
            <a:endParaRPr sz="2400" dirty="0"/>
          </a:p>
          <a:p>
            <a:pPr indent="0" algn="l" rtl="0" eaLnBrk="0" fontAlgn="auto">
              <a:lnSpc>
                <a:spcPct val="120000"/>
              </a:lnSpc>
            </a:pPr>
            <a:r>
              <a:rPr sz="2400" dirty="0"/>
              <a:t>3</a:t>
            </a:r>
            <a:r>
              <a:rPr lang="zh-CN" sz="2400" dirty="0"/>
              <a:t>、</a:t>
            </a:r>
            <a:r>
              <a:rPr sz="2400" dirty="0"/>
              <a:t>试题类型: (1)单项选择题; (2)多项选择题; </a:t>
            </a:r>
            <a:endParaRPr sz="2400" dirty="0"/>
          </a:p>
          <a:p>
            <a:pPr indent="0" algn="l" rtl="0" eaLnBrk="0" fontAlgn="auto">
              <a:lnSpc>
                <a:spcPct val="120000"/>
              </a:lnSpc>
            </a:pPr>
            <a:r>
              <a:rPr lang="en-US" altLang="zh-CN" sz="2400" dirty="0"/>
              <a:t>4</a:t>
            </a:r>
            <a:r>
              <a:rPr lang="zh-CN" sz="2400" dirty="0"/>
              <a:t>、</a:t>
            </a:r>
            <a:r>
              <a:rPr sz="2400" dirty="0"/>
              <a:t>理论知识竞赛的范围:</a:t>
            </a:r>
            <a:endParaRPr sz="2400" dirty="0"/>
          </a:p>
          <a:p>
            <a:pPr lvl="1" indent="0" algn="l" rtl="0" eaLnBrk="0" fontAlgn="auto">
              <a:lnSpc>
                <a:spcPct val="120000"/>
              </a:lnSpc>
            </a:pPr>
            <a:r>
              <a:rPr sz="2400" dirty="0"/>
              <a:t>(1) 工业互联网安全政策法规;</a:t>
            </a:r>
            <a:endParaRPr sz="2400" dirty="0"/>
          </a:p>
          <a:p>
            <a:pPr lvl="1" indent="0" algn="l" rtl="0" eaLnBrk="0" fontAlgn="auto">
              <a:lnSpc>
                <a:spcPct val="120000"/>
              </a:lnSpc>
            </a:pPr>
            <a:r>
              <a:rPr sz="2400" dirty="0"/>
              <a:t>(2) 工业互联网安全标准规范; </a:t>
            </a:r>
            <a:endParaRPr sz="2400" dirty="0"/>
          </a:p>
          <a:p>
            <a:pPr lvl="1" indent="0" algn="l" rtl="0" eaLnBrk="0" fontAlgn="auto">
              <a:lnSpc>
                <a:spcPct val="120000"/>
              </a:lnSpc>
            </a:pPr>
            <a:r>
              <a:rPr sz="2400" dirty="0"/>
              <a:t>(3) 工业互联网安全理论与基础知识;</a:t>
            </a:r>
            <a:endParaRPr sz="2400" dirty="0"/>
          </a:p>
          <a:p>
            <a:pPr lvl="1" indent="0" algn="l" rtl="0" eaLnBrk="0" fontAlgn="auto">
              <a:lnSpc>
                <a:spcPct val="120000"/>
              </a:lnSpc>
            </a:pPr>
            <a:r>
              <a:rPr sz="2400" dirty="0"/>
              <a:t>(4) 工业互联网安全技术; </a:t>
            </a:r>
            <a:endParaRPr sz="2400" dirty="0"/>
          </a:p>
          <a:p>
            <a:pPr lvl="1" indent="0" algn="l" rtl="0" eaLnBrk="0" fontAlgn="auto">
              <a:lnSpc>
                <a:spcPct val="120000"/>
              </a:lnSpc>
            </a:pPr>
            <a:r>
              <a:rPr sz="2400" dirty="0"/>
              <a:t>(5) 工业互联网安全管理;</a:t>
            </a:r>
            <a:endParaRPr sz="2400" dirty="0"/>
          </a:p>
          <a:p>
            <a:pPr lvl="1" indent="0" algn="l" rtl="0" eaLnBrk="0" fontAlgn="auto">
              <a:lnSpc>
                <a:spcPct val="120000"/>
              </a:lnSpc>
            </a:pPr>
            <a:r>
              <a:rPr sz="2400" dirty="0"/>
              <a:t>(6) 工业互联网安全运行</a:t>
            </a:r>
            <a:r>
              <a:rPr lang="zh-CN" sz="2400" dirty="0"/>
              <a:t>；</a:t>
            </a:r>
            <a:endParaRPr lang="zh-CN" sz="2400" dirty="0"/>
          </a:p>
          <a:p>
            <a:pPr lvl="1" indent="0" algn="l" rtl="0" eaLnBrk="0" fontAlgn="auto">
              <a:lnSpc>
                <a:spcPct val="120000"/>
              </a:lnSpc>
            </a:pPr>
            <a:r>
              <a:rPr lang="zh-CN" sz="2400" dirty="0"/>
              <a:t>(7)工业互联网安全分类分级;</a:t>
            </a:r>
            <a:endParaRPr lang="zh-CN" sz="2400" dirty="0"/>
          </a:p>
          <a:p>
            <a:pPr lvl="1" indent="0" algn="l" rtl="0" eaLnBrk="0" fontAlgn="auto">
              <a:lnSpc>
                <a:spcPct val="120000"/>
              </a:lnSpc>
            </a:pPr>
            <a:r>
              <a:rPr lang="zh-CN" sz="2400" dirty="0"/>
              <a:t>(8)工业互联网数据安全等</a:t>
            </a:r>
            <a:endParaRPr lang="zh-CN" sz="2400" dirty="0"/>
          </a:p>
          <a:p>
            <a:pPr lvl="1" indent="0" algn="l" rtl="0" eaLnBrk="0" fontAlgn="auto">
              <a:lnSpc>
                <a:spcPct val="120000"/>
              </a:lnSpc>
            </a:pPr>
            <a:endParaRPr lang="zh-CN" sz="2400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 dirty="0">
                <a:sym typeface="+mn-ea"/>
              </a:rPr>
              <a:t>参考</a:t>
            </a:r>
            <a:r>
              <a:rPr lang="zh-CN" altLang="en-US" dirty="0">
                <a:sym typeface="+mn-ea"/>
              </a:rPr>
              <a:t>答案</a:t>
            </a:r>
            <a:endParaRPr lang="zh-CN" altLang="en-US" dirty="0">
              <a:sym typeface="+mn-ea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000375" y="975360"/>
            <a:ext cx="6191250" cy="5814060"/>
          </a:xfrm>
          <a:prstGeom prst="rect">
            <a:avLst/>
          </a:prstGeom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6" name="picture 37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 rot="21600000">
            <a:off x="0" y="2007615"/>
            <a:ext cx="12192000" cy="2633472"/>
          </a:xfrm>
          <a:prstGeom prst="rect">
            <a:avLst/>
          </a:prstGeom>
        </p:spPr>
      </p:pic>
      <p:sp>
        <p:nvSpPr>
          <p:cNvPr id="378" name="textbox 378"/>
          <p:cNvSpPr/>
          <p:nvPr/>
        </p:nvSpPr>
        <p:spPr>
          <a:xfrm>
            <a:off x="4016937" y="2733684"/>
            <a:ext cx="4152052" cy="1024467"/>
          </a:xfrm>
          <a:prstGeom prst="rect">
            <a:avLst/>
          </a:prstGeom>
          <a:noFill/>
          <a:ln w="0" cap="flat">
            <a:noFill/>
            <a:prstDash val="solid"/>
            <a:miter lim="0"/>
          </a:ln>
        </p:spPr>
        <p:txBody>
          <a:bodyPr vert="horz" wrap="square" lIns="0" tIns="0" rIns="0" bIns="0"/>
          <a:lstStyle/>
          <a:p>
            <a:pPr algn="l" rtl="0" eaLnBrk="0">
              <a:lnSpc>
                <a:spcPct val="105000"/>
              </a:lnSpc>
            </a:pPr>
            <a:endParaRPr sz="135" dirty="0">
              <a:latin typeface="Arial" panose="020B0604020202020204"/>
              <a:ea typeface="Arial" panose="020B0604020202020204"/>
              <a:cs typeface="Arial" panose="020B0604020202020204"/>
            </a:endParaRPr>
          </a:p>
          <a:p>
            <a:pPr marL="12700" algn="l" rtl="0" eaLnBrk="0">
              <a:lnSpc>
                <a:spcPct val="97000"/>
              </a:lnSpc>
            </a:pPr>
            <a:r>
              <a:rPr sz="6665" b="1" kern="0" spc="-20" dirty="0">
                <a:solidFill>
                  <a:srgbClr val="FFFFFF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感 谢 观 看</a:t>
            </a:r>
            <a:endParaRPr sz="6665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380" name="textbox 380"/>
          <p:cNvSpPr/>
          <p:nvPr/>
        </p:nvSpPr>
        <p:spPr>
          <a:xfrm>
            <a:off x="4064000" y="3830319"/>
            <a:ext cx="4064000" cy="266700"/>
          </a:xfrm>
          <a:prstGeom prst="rect">
            <a:avLst/>
          </a:prstGeom>
          <a:solidFill>
            <a:srgbClr val="FFFFFF">
              <a:alpha val="100000"/>
            </a:srgbClr>
          </a:solidFill>
          <a:ln w="0" cap="flat">
            <a:noFill/>
            <a:prstDash val="solid"/>
            <a:miter lim="0"/>
          </a:ln>
        </p:spPr>
        <p:txBody>
          <a:bodyPr vert="horz" wrap="square" lIns="0" tIns="0" rIns="0" bIns="0"/>
          <a:lstStyle/>
          <a:p>
            <a:pPr algn="l" rtl="0" eaLnBrk="0">
              <a:lnSpc>
                <a:spcPct val="106000"/>
              </a:lnSpc>
            </a:pPr>
            <a:endParaRPr sz="265" dirty="0">
              <a:latin typeface="Arial" panose="020B0604020202020204"/>
              <a:ea typeface="Arial" panose="020B0604020202020204"/>
              <a:cs typeface="Arial" panose="020B0604020202020204"/>
            </a:endParaRPr>
          </a:p>
          <a:p>
            <a:pPr marL="608965" algn="l" rtl="0" eaLnBrk="0">
              <a:lnSpc>
                <a:spcPct val="81000"/>
              </a:lnSpc>
              <a:spcBef>
                <a:spcPts val="0"/>
              </a:spcBef>
            </a:pPr>
            <a:r>
              <a:rPr sz="1600" kern="0" spc="-20" dirty="0">
                <a:solidFill>
                  <a:srgbClr val="006FC0">
                    <a:alpha val="100000"/>
                  </a:srgbClr>
                </a:solidFill>
                <a:latin typeface="Arial" panose="020B0604020202020204"/>
                <a:ea typeface="Arial" panose="020B0604020202020204"/>
                <a:cs typeface="Arial" panose="020B0604020202020204"/>
              </a:rPr>
              <a:t>THANKS FOR WATCHING</a:t>
            </a:r>
            <a:endParaRPr sz="1600" dirty="0">
              <a:latin typeface="Arial" panose="020B0604020202020204"/>
              <a:ea typeface="Arial" panose="020B0604020202020204"/>
              <a:cs typeface="Arial" panose="020B0604020202020204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标题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>
                <a:sym typeface="+mn-ea"/>
              </a:rPr>
              <a:t>命题方案</a:t>
            </a:r>
            <a:endParaRPr lang="zh-CN" altLang="en-US" dirty="0">
              <a:sym typeface="+mn-ea"/>
            </a:endParaRPr>
          </a:p>
        </p:txBody>
      </p:sp>
      <p:sp>
        <p:nvSpPr>
          <p:cNvPr id="56" name="textbox 56"/>
          <p:cNvSpPr/>
          <p:nvPr/>
        </p:nvSpPr>
        <p:spPr>
          <a:xfrm>
            <a:off x="520700" y="1422400"/>
            <a:ext cx="11420475" cy="5138420"/>
          </a:xfrm>
          <a:prstGeom prst="rect">
            <a:avLst/>
          </a:prstGeom>
          <a:noFill/>
          <a:ln w="0" cap="flat">
            <a:noFill/>
            <a:prstDash val="solid"/>
            <a:miter lim="0"/>
          </a:ln>
        </p:spPr>
        <p:txBody>
          <a:bodyPr vert="horz" wrap="square" lIns="0" tIns="0" rIns="0" bIns="0"/>
          <a:lstStyle/>
          <a:p>
            <a:pPr indent="0" algn="l" rtl="0" eaLnBrk="0" fontAlgn="auto">
              <a:lnSpc>
                <a:spcPct val="120000"/>
              </a:lnSpc>
            </a:pPr>
            <a:r>
              <a:rPr sz="2400" dirty="0"/>
              <a:t>(1)理论知识竞赛的范围及所占总分比例</a:t>
            </a:r>
            <a:endParaRPr sz="2400" dirty="0"/>
          </a:p>
          <a:p>
            <a:pPr indent="0" algn="l" rtl="0" eaLnBrk="0" fontAlgn="auto">
              <a:lnSpc>
                <a:spcPct val="120000"/>
              </a:lnSpc>
            </a:pPr>
            <a:r>
              <a:rPr sz="2400" dirty="0"/>
              <a:t>(2)试卷构成、试题类型和分值</a:t>
            </a:r>
            <a:endParaRPr sz="2400" dirty="0"/>
          </a:p>
          <a:p>
            <a:pPr indent="0" algn="l" rtl="0" eaLnBrk="0" fontAlgn="auto">
              <a:lnSpc>
                <a:spcPct val="120000"/>
              </a:lnSpc>
            </a:pPr>
            <a:r>
              <a:rPr sz="2400" dirty="0"/>
              <a:t>(3)命题和组卷方式</a:t>
            </a:r>
            <a:endParaRPr sz="2400" dirty="0"/>
          </a:p>
          <a:p>
            <a:pPr indent="0" algn="l" rtl="0" eaLnBrk="0" fontAlgn="auto">
              <a:lnSpc>
                <a:spcPct val="120000"/>
              </a:lnSpc>
            </a:pPr>
            <a:r>
              <a:rPr sz="2400" dirty="0"/>
              <a:t>(4)每套赛卷各模块的题目类型和数量分配</a:t>
            </a:r>
            <a:endParaRPr sz="2400" dirty="0"/>
          </a:p>
          <a:p>
            <a:pPr indent="0" algn="l" rtl="0" eaLnBrk="0" fontAlgn="auto">
              <a:lnSpc>
                <a:spcPct val="120000"/>
              </a:lnSpc>
            </a:pPr>
            <a:r>
              <a:rPr sz="2400" dirty="0"/>
              <a:t>(5)各模块知识点(考核点)命题分解</a:t>
            </a:r>
            <a:endParaRPr sz="24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标题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>
                <a:sym typeface="+mn-ea"/>
              </a:rPr>
              <a:t>命题方案</a:t>
            </a:r>
            <a:endParaRPr lang="zh-CN" altLang="en-US" dirty="0">
              <a:sym typeface="+mn-ea"/>
            </a:endParaRPr>
          </a:p>
        </p:txBody>
      </p:sp>
      <p:sp>
        <p:nvSpPr>
          <p:cNvPr id="56" name="textbox 56"/>
          <p:cNvSpPr/>
          <p:nvPr/>
        </p:nvSpPr>
        <p:spPr>
          <a:xfrm>
            <a:off x="520700" y="1422400"/>
            <a:ext cx="11420475" cy="5138420"/>
          </a:xfrm>
          <a:prstGeom prst="rect">
            <a:avLst/>
          </a:prstGeom>
          <a:noFill/>
          <a:ln w="0" cap="flat">
            <a:noFill/>
            <a:prstDash val="solid"/>
            <a:miter lim="0"/>
          </a:ln>
        </p:spPr>
        <p:txBody>
          <a:bodyPr vert="horz" wrap="square" lIns="0" tIns="0" rIns="0" bIns="0"/>
          <a:lstStyle/>
          <a:p>
            <a:pPr indent="0" algn="l" rtl="0" eaLnBrk="0" fontAlgn="auto">
              <a:lnSpc>
                <a:spcPct val="120000"/>
              </a:lnSpc>
            </a:pPr>
            <a:r>
              <a:rPr lang="zh-CN" sz="2400" dirty="0"/>
              <a:t>一、</a:t>
            </a:r>
            <a:r>
              <a:rPr sz="2400" dirty="0"/>
              <a:t>理论知识竞赛的范围及所占总分比例</a:t>
            </a:r>
            <a:endParaRPr sz="2400" dirty="0"/>
          </a:p>
          <a:p>
            <a:pPr indent="0" algn="l" rtl="0" eaLnBrk="0" fontAlgn="auto">
              <a:lnSpc>
                <a:spcPct val="120000"/>
              </a:lnSpc>
            </a:pPr>
            <a:endParaRPr sz="2400" dirty="0"/>
          </a:p>
          <a:p>
            <a:pPr indent="0" algn="l" rtl="0" eaLnBrk="0" fontAlgn="auto">
              <a:lnSpc>
                <a:spcPct val="120000"/>
              </a:lnSpc>
            </a:pPr>
            <a:r>
              <a:rPr sz="2400" dirty="0"/>
              <a:t>理论知识竞赛的知识范围分6个模块，分别是:</a:t>
            </a:r>
            <a:endParaRPr sz="2400" dirty="0"/>
          </a:p>
          <a:p>
            <a:pPr lvl="1" indent="0" algn="l" rtl="0" eaLnBrk="0" fontAlgn="auto">
              <a:lnSpc>
                <a:spcPct val="120000"/>
              </a:lnSpc>
            </a:pPr>
            <a:r>
              <a:rPr sz="2400" dirty="0"/>
              <a:t>(1)工业互联网安全政策法规10%;</a:t>
            </a:r>
            <a:endParaRPr sz="2400" dirty="0"/>
          </a:p>
          <a:p>
            <a:pPr lvl="1" indent="0" algn="l" rtl="0" eaLnBrk="0" fontAlgn="auto">
              <a:lnSpc>
                <a:spcPct val="120000"/>
              </a:lnSpc>
            </a:pPr>
            <a:r>
              <a:rPr sz="2400" dirty="0"/>
              <a:t>(2)工业互联网安全标准规范5%;</a:t>
            </a:r>
            <a:endParaRPr sz="2400" dirty="0"/>
          </a:p>
          <a:p>
            <a:pPr lvl="1" indent="0" algn="l" rtl="0" eaLnBrk="0" fontAlgn="auto">
              <a:lnSpc>
                <a:spcPct val="120000"/>
              </a:lnSpc>
            </a:pPr>
            <a:r>
              <a:rPr sz="2400" dirty="0"/>
              <a:t>(3)工业互联网安全理论与基础知识15%;</a:t>
            </a:r>
            <a:endParaRPr sz="2400" dirty="0"/>
          </a:p>
          <a:p>
            <a:pPr lvl="1" indent="0" algn="l" rtl="0" eaLnBrk="0" fontAlgn="auto">
              <a:lnSpc>
                <a:spcPct val="120000"/>
              </a:lnSpc>
            </a:pPr>
            <a:r>
              <a:rPr sz="2400" dirty="0"/>
              <a:t>(4)工业互联网安全技术25%;</a:t>
            </a:r>
            <a:endParaRPr sz="2400" dirty="0"/>
          </a:p>
          <a:p>
            <a:pPr lvl="1" indent="0" algn="l" rtl="0" eaLnBrk="0" fontAlgn="auto">
              <a:lnSpc>
                <a:spcPct val="120000"/>
              </a:lnSpc>
            </a:pPr>
            <a:r>
              <a:rPr sz="2400" dirty="0"/>
              <a:t>(5)工业互联网安全管理5%;</a:t>
            </a:r>
            <a:endParaRPr sz="2400" dirty="0"/>
          </a:p>
          <a:p>
            <a:pPr lvl="1" indent="0" algn="l" rtl="0" eaLnBrk="0" fontAlgn="auto">
              <a:lnSpc>
                <a:spcPct val="120000"/>
              </a:lnSpc>
            </a:pPr>
            <a:r>
              <a:rPr sz="2400" dirty="0"/>
              <a:t>(6)工业互联网安全运行25%;</a:t>
            </a:r>
            <a:endParaRPr sz="2400" dirty="0"/>
          </a:p>
          <a:p>
            <a:pPr lvl="1" indent="0" algn="l" rtl="0" eaLnBrk="0" fontAlgn="auto">
              <a:lnSpc>
                <a:spcPct val="120000"/>
              </a:lnSpc>
            </a:pPr>
            <a:r>
              <a:rPr sz="2400" dirty="0"/>
              <a:t>(7)工业互联网安全分类分级10%;</a:t>
            </a:r>
            <a:endParaRPr sz="2400" dirty="0"/>
          </a:p>
          <a:p>
            <a:pPr lvl="1" indent="0" algn="l" rtl="0" eaLnBrk="0" fontAlgn="auto">
              <a:lnSpc>
                <a:spcPct val="120000"/>
              </a:lnSpc>
            </a:pPr>
            <a:r>
              <a:rPr sz="2400" dirty="0"/>
              <a:t>(8)工业互联网数据安全等5%</a:t>
            </a:r>
            <a:endParaRPr sz="24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标题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>
                <a:sym typeface="+mn-ea"/>
              </a:rPr>
              <a:t>命题方案</a:t>
            </a:r>
            <a:endParaRPr lang="zh-CN" altLang="en-US" dirty="0">
              <a:sym typeface="+mn-ea"/>
            </a:endParaRPr>
          </a:p>
        </p:txBody>
      </p:sp>
      <p:sp>
        <p:nvSpPr>
          <p:cNvPr id="56" name="textbox 56"/>
          <p:cNvSpPr/>
          <p:nvPr/>
        </p:nvSpPr>
        <p:spPr>
          <a:xfrm>
            <a:off x="520700" y="1422400"/>
            <a:ext cx="11420475" cy="5138420"/>
          </a:xfrm>
          <a:prstGeom prst="rect">
            <a:avLst/>
          </a:prstGeom>
          <a:noFill/>
          <a:ln w="0" cap="flat">
            <a:noFill/>
            <a:prstDash val="solid"/>
            <a:miter lim="0"/>
          </a:ln>
        </p:spPr>
        <p:txBody>
          <a:bodyPr vert="horz" wrap="square" lIns="0" tIns="0" rIns="0" bIns="0"/>
          <a:lstStyle/>
          <a:p>
            <a:pPr indent="0" algn="l" rtl="0" eaLnBrk="0" fontAlgn="auto">
              <a:lnSpc>
                <a:spcPct val="120000"/>
              </a:lnSpc>
            </a:pPr>
            <a:r>
              <a:rPr lang="zh-CN" sz="2400" dirty="0"/>
              <a:t>二、</a:t>
            </a:r>
            <a:r>
              <a:rPr sz="2400" dirty="0"/>
              <a:t>试卷构成试题类型和分值</a:t>
            </a:r>
            <a:endParaRPr sz="2400" dirty="0"/>
          </a:p>
          <a:p>
            <a:pPr indent="0" algn="l" rtl="0" eaLnBrk="0" fontAlgn="auto">
              <a:lnSpc>
                <a:spcPct val="120000"/>
              </a:lnSpc>
            </a:pPr>
            <a:endParaRPr sz="2400" dirty="0"/>
          </a:p>
          <a:p>
            <a:pPr indent="0" algn="l" rtl="0" eaLnBrk="0" fontAlgn="auto">
              <a:lnSpc>
                <a:spcPct val="120000"/>
              </a:lnSpc>
            </a:pPr>
            <a:r>
              <a:rPr sz="2400" dirty="0"/>
              <a:t>试卷构成：</a:t>
            </a:r>
            <a:endParaRPr sz="2400" dirty="0"/>
          </a:p>
          <a:p>
            <a:pPr lvl="1" indent="0" algn="l" rtl="0" eaLnBrk="0" fontAlgn="auto">
              <a:lnSpc>
                <a:spcPct val="120000"/>
              </a:lnSpc>
            </a:pPr>
            <a:r>
              <a:rPr sz="2400" dirty="0"/>
              <a:t>试题全部是客观题</a:t>
            </a:r>
            <a:r>
              <a:rPr lang="zh-CN" sz="2400" dirty="0"/>
              <a:t>；</a:t>
            </a:r>
            <a:endParaRPr lang="zh-CN" sz="2400" dirty="0"/>
          </a:p>
          <a:p>
            <a:pPr lvl="1" indent="0" algn="l" rtl="0" eaLnBrk="0" fontAlgn="auto">
              <a:lnSpc>
                <a:spcPct val="120000"/>
              </a:lnSpc>
            </a:pPr>
            <a:r>
              <a:rPr sz="2400" dirty="0"/>
              <a:t>试题全部是客观题，</a:t>
            </a:r>
            <a:r>
              <a:rPr lang="zh-CN" sz="2400" dirty="0"/>
              <a:t>由</a:t>
            </a:r>
            <a:r>
              <a:rPr sz="2400" dirty="0"/>
              <a:t>单项选择题</a:t>
            </a:r>
            <a:r>
              <a:rPr lang="zh-CN" sz="2400" dirty="0"/>
              <a:t>和</a:t>
            </a:r>
            <a:r>
              <a:rPr sz="2400" dirty="0"/>
              <a:t>多项选择题</a:t>
            </a:r>
            <a:r>
              <a:rPr lang="zh-CN" sz="2400" dirty="0"/>
              <a:t>组成</a:t>
            </a:r>
            <a:r>
              <a:rPr sz="2400" dirty="0"/>
              <a:t>，共100道题目</a:t>
            </a:r>
            <a:endParaRPr sz="24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标题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>
                <a:sym typeface="+mn-ea"/>
              </a:rPr>
              <a:t>命题方案</a:t>
            </a:r>
            <a:endParaRPr lang="zh-CN" altLang="en-US" dirty="0">
              <a:sym typeface="+mn-ea"/>
            </a:endParaRPr>
          </a:p>
        </p:txBody>
      </p:sp>
      <p:sp>
        <p:nvSpPr>
          <p:cNvPr id="56" name="textbox 56"/>
          <p:cNvSpPr/>
          <p:nvPr/>
        </p:nvSpPr>
        <p:spPr>
          <a:xfrm>
            <a:off x="520700" y="1422400"/>
            <a:ext cx="11420475" cy="5138420"/>
          </a:xfrm>
          <a:prstGeom prst="rect">
            <a:avLst/>
          </a:prstGeom>
          <a:noFill/>
          <a:ln w="0" cap="flat">
            <a:noFill/>
            <a:prstDash val="solid"/>
            <a:miter lim="0"/>
          </a:ln>
        </p:spPr>
        <p:txBody>
          <a:bodyPr vert="horz" wrap="square" lIns="0" tIns="0" rIns="0" bIns="0"/>
          <a:lstStyle/>
          <a:p>
            <a:pPr indent="0" algn="l" rtl="0" eaLnBrk="0" fontAlgn="auto">
              <a:lnSpc>
                <a:spcPct val="120000"/>
              </a:lnSpc>
            </a:pPr>
            <a:r>
              <a:rPr lang="zh-CN" sz="2400" dirty="0"/>
              <a:t>三、</a:t>
            </a:r>
            <a:r>
              <a:rPr sz="2400" dirty="0"/>
              <a:t>命题和组卷方式</a:t>
            </a:r>
            <a:endParaRPr sz="2400" dirty="0"/>
          </a:p>
          <a:p>
            <a:pPr indent="0" algn="l" rtl="0" eaLnBrk="0" fontAlgn="auto">
              <a:lnSpc>
                <a:spcPct val="120000"/>
              </a:lnSpc>
            </a:pPr>
            <a:endParaRPr sz="2400" dirty="0"/>
          </a:p>
          <a:p>
            <a:pPr indent="0" algn="l" rtl="0" eaLnBrk="0" fontAlgn="auto">
              <a:lnSpc>
                <a:spcPct val="120000"/>
              </a:lnSpc>
            </a:pPr>
            <a:r>
              <a:rPr sz="2400" dirty="0"/>
              <a:t>命题采用专家命题，建立具有一定规模的竞赛题库，采用按比例随机组卷的方式生成理论试题。</a:t>
            </a:r>
            <a:endParaRPr sz="24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标题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>
                <a:sym typeface="+mn-ea"/>
              </a:rPr>
              <a:t>命题方案</a:t>
            </a:r>
            <a:endParaRPr lang="zh-CN" altLang="en-US" dirty="0">
              <a:sym typeface="+mn-ea"/>
            </a:endParaRPr>
          </a:p>
        </p:txBody>
      </p:sp>
      <p:sp>
        <p:nvSpPr>
          <p:cNvPr id="56" name="textbox 56"/>
          <p:cNvSpPr/>
          <p:nvPr/>
        </p:nvSpPr>
        <p:spPr>
          <a:xfrm>
            <a:off x="520700" y="1422400"/>
            <a:ext cx="11420475" cy="5138420"/>
          </a:xfrm>
          <a:prstGeom prst="rect">
            <a:avLst/>
          </a:prstGeom>
          <a:noFill/>
          <a:ln w="0" cap="flat">
            <a:noFill/>
            <a:prstDash val="solid"/>
            <a:miter lim="0"/>
          </a:ln>
        </p:spPr>
        <p:txBody>
          <a:bodyPr vert="horz" wrap="square" lIns="0" tIns="0" rIns="0" bIns="0"/>
          <a:lstStyle/>
          <a:p>
            <a:pPr indent="0" algn="l" rtl="0" eaLnBrk="0" fontAlgn="auto">
              <a:lnSpc>
                <a:spcPct val="120000"/>
              </a:lnSpc>
            </a:pPr>
            <a:r>
              <a:rPr lang="zh-CN" sz="2400" dirty="0"/>
              <a:t>四、</a:t>
            </a:r>
            <a:r>
              <a:rPr sz="2400" dirty="0"/>
              <a:t>每套题目各模块的题目类型和数量分配</a:t>
            </a:r>
            <a:endParaRPr sz="2400" dirty="0"/>
          </a:p>
          <a:p>
            <a:pPr indent="0" algn="l" rtl="0" eaLnBrk="0" fontAlgn="auto">
              <a:lnSpc>
                <a:spcPct val="120000"/>
              </a:lnSpc>
            </a:pPr>
            <a:endParaRPr sz="2400" dirty="0"/>
          </a:p>
          <a:p>
            <a:pPr indent="0" algn="l" rtl="0" eaLnBrk="0" fontAlgn="auto">
              <a:lnSpc>
                <a:spcPct val="120000"/>
              </a:lnSpc>
            </a:pPr>
            <a:r>
              <a:rPr sz="2400" dirty="0"/>
              <a:t>根据每套赛卷的题目的总量和各模块所占的比例，综合计算分配题目数量。</a:t>
            </a:r>
            <a:endParaRPr sz="24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标题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>
                <a:sym typeface="+mn-ea"/>
              </a:rPr>
              <a:t>命题方案</a:t>
            </a:r>
            <a:endParaRPr lang="zh-CN" altLang="en-US" dirty="0">
              <a:sym typeface="+mn-ea"/>
            </a:endParaRPr>
          </a:p>
        </p:txBody>
      </p:sp>
      <p:sp>
        <p:nvSpPr>
          <p:cNvPr id="56" name="textbox 56"/>
          <p:cNvSpPr/>
          <p:nvPr/>
        </p:nvSpPr>
        <p:spPr>
          <a:xfrm>
            <a:off x="520700" y="1422400"/>
            <a:ext cx="11420475" cy="5138420"/>
          </a:xfrm>
          <a:prstGeom prst="rect">
            <a:avLst/>
          </a:prstGeom>
          <a:noFill/>
          <a:ln w="0" cap="flat">
            <a:noFill/>
            <a:prstDash val="solid"/>
            <a:miter lim="0"/>
          </a:ln>
        </p:spPr>
        <p:txBody>
          <a:bodyPr vert="horz" wrap="square" lIns="0" tIns="0" rIns="0" bIns="0"/>
          <a:lstStyle/>
          <a:p>
            <a:pPr indent="0" algn="l" rtl="0" eaLnBrk="0" fontAlgn="auto">
              <a:lnSpc>
                <a:spcPct val="120000"/>
              </a:lnSpc>
            </a:pPr>
            <a:r>
              <a:rPr lang="zh-CN" sz="2400" dirty="0"/>
              <a:t>五、</a:t>
            </a:r>
            <a:r>
              <a:rPr sz="2400" dirty="0"/>
              <a:t>各模块知识点(考核点)命题分解——工业互联网安全政策法规模块</a:t>
            </a:r>
            <a:endParaRPr sz="2400" dirty="0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95985" y="2581910"/>
            <a:ext cx="10072370" cy="285496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ags/tag1.xml><?xml version="1.0" encoding="utf-8"?>
<p:tagLst xmlns:p="http://schemas.openxmlformats.org/presentationml/2006/main">
  <p:tag name="KSO_WM_BEAUTIFY_FLAG" val=""/>
</p:tagLst>
</file>

<file path=ppt/tags/tag10.xml><?xml version="1.0" encoding="utf-8"?>
<p:tagLst xmlns:p="http://schemas.openxmlformats.org/presentationml/2006/main">
  <p:tag name="KSO_WM_BEAUTIFY_FLAG" val=""/>
</p:tagLst>
</file>

<file path=ppt/tags/tag11.xml><?xml version="1.0" encoding="utf-8"?>
<p:tagLst xmlns:p="http://schemas.openxmlformats.org/presentationml/2006/main">
  <p:tag name="KSO_WM_BEAUTIFY_FLAG" val=""/>
</p:tagLst>
</file>

<file path=ppt/tags/tag12.xml><?xml version="1.0" encoding="utf-8"?>
<p:tagLst xmlns:p="http://schemas.openxmlformats.org/presentationml/2006/main">
  <p:tag name="KSO_WM_BEAUTIFY_FLAG" val=""/>
</p:tagLst>
</file>

<file path=ppt/tags/tag13.xml><?xml version="1.0" encoding="utf-8"?>
<p:tagLst xmlns:p="http://schemas.openxmlformats.org/presentationml/2006/main">
  <p:tag name="KSO_WM_UNIT_PLACING_PICTURE_USER_VIEWPORT" val="{&quot;height&quot;:6450,&quot;width&quot;:6450}"/>
  <p:tag name="KSO_WM_BEAUTIFY_FLAG" val=""/>
</p:tagLst>
</file>

<file path=ppt/tags/tag14.xml><?xml version="1.0" encoding="utf-8"?>
<p:tagLst xmlns:p="http://schemas.openxmlformats.org/presentationml/2006/main">
  <p:tag name="KSO_WPP_MARK_KEY" val="fc43b35c-d3dd-4644-a17e-5480cf8da5be"/>
  <p:tag name="COMMONDATA" val="eyJoZGlkIjoiOGI0YTYyMzlmMWQyOTk3MTMxMmU3NjFkY2Y0OGQ1M2EifQ=="/>
  <p:tag name="commondata" val="eyJoZGlkIjoiYmRiZDI5YmZiNzIzM2Q5YzE1ZWY0YTUyNjgxMTIwN2YifQ=="/>
</p:tagLst>
</file>

<file path=ppt/tags/tag2.xml><?xml version="1.0" encoding="utf-8"?>
<p:tagLst xmlns:p="http://schemas.openxmlformats.org/presentationml/2006/main">
  <p:tag name="KSO_WM_BEAUTIFY_FLAG" val=""/>
</p:tagLst>
</file>

<file path=ppt/tags/tag3.xml><?xml version="1.0" encoding="utf-8"?>
<p:tagLst xmlns:p="http://schemas.openxmlformats.org/presentationml/2006/main">
  <p:tag name="KSO_WM_BEAUTIFY_FLAG" val=""/>
</p:tagLst>
</file>

<file path=ppt/tags/tag4.xml><?xml version="1.0" encoding="utf-8"?>
<p:tagLst xmlns:p="http://schemas.openxmlformats.org/presentationml/2006/main">
  <p:tag name="KSO_WM_BEAUTIFY_FLAG" val=""/>
</p:tagLst>
</file>

<file path=ppt/tags/tag5.xml><?xml version="1.0" encoding="utf-8"?>
<p:tagLst xmlns:p="http://schemas.openxmlformats.org/presentationml/2006/main">
  <p:tag name="KSO_WM_BEAUTIFY_FLAG" val=""/>
</p:tagLst>
</file>

<file path=ppt/tags/tag6.xml><?xml version="1.0" encoding="utf-8"?>
<p:tagLst xmlns:p="http://schemas.openxmlformats.org/presentationml/2006/main">
  <p:tag name="KSO_WM_BEAUTIFY_FLAG" val=""/>
</p:tagLst>
</file>

<file path=ppt/tags/tag7.xml><?xml version="1.0" encoding="utf-8"?>
<p:tagLst xmlns:p="http://schemas.openxmlformats.org/presentationml/2006/main">
  <p:tag name="KSO_WM_BEAUTIFY_FLAG" val=""/>
</p:tagLst>
</file>

<file path=ppt/tags/tag8.xml><?xml version="1.0" encoding="utf-8"?>
<p:tagLst xmlns:p="http://schemas.openxmlformats.org/presentationml/2006/main">
  <p:tag name="KSO_WM_BEAUTIFY_FLAG" val=""/>
</p:tagLst>
</file>

<file path=ppt/tags/tag9.xml><?xml version="1.0" encoding="utf-8"?>
<p:tagLst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赛宁网安公司及业务介绍20210226.2">
  <a:themeElements>
    <a:clrScheme name="自定义色板">
      <a:dk1>
        <a:srgbClr val="333333"/>
      </a:dk1>
      <a:lt1>
        <a:srgbClr val="FFFFFF"/>
      </a:lt1>
      <a:dk2>
        <a:srgbClr val="666666"/>
      </a:dk2>
      <a:lt2>
        <a:srgbClr val="E6E6E6"/>
      </a:lt2>
      <a:accent1>
        <a:srgbClr val="0096C8"/>
      </a:accent1>
      <a:accent2>
        <a:srgbClr val="FA9632"/>
      </a:accent2>
      <a:accent3>
        <a:srgbClr val="FFD250"/>
      </a:accent3>
      <a:accent4>
        <a:srgbClr val="B4D21E"/>
      </a:accent4>
      <a:accent5>
        <a:srgbClr val="50C832"/>
      </a:accent5>
      <a:accent6>
        <a:srgbClr val="32DCC8"/>
      </a:accent6>
      <a:hlink>
        <a:srgbClr val="1EC8FF"/>
      </a:hlink>
      <a:folHlink>
        <a:srgbClr val="B478C8"/>
      </a:folHlink>
    </a:clrScheme>
    <a:fontScheme name="自定义字体">
      <a:majorFont>
        <a:latin typeface="阿里巴巴普惠体 2.0 55 Regular"/>
        <a:ea typeface="阿里巴巴普惠体 2.0 55 Regular"/>
        <a:cs typeface=""/>
      </a:majorFont>
      <a:minorFont>
        <a:latin typeface="阿里巴巴普惠体 2.0 55 Regular"/>
        <a:ea typeface="阿里巴巴普惠体 2.0 55 Regular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阿里巴巴普惠体 2.0 55 Regular"/>
        <a:font script="Hant" typeface="新細明體"/>
        <a:font script="Arab" typeface="阿里巴巴普惠体 2.0 55 Regular"/>
        <a:font script="Hebr" typeface="阿里巴巴普惠体 2.0 55 Regular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阿里巴巴普惠体 2.0 55 Regular"/>
        <a:font script="Uigh" typeface="Microsoft Uighur"/>
        <a:font script="Geor" typeface="Sylfaen"/>
      </a:majorFont>
      <a:minorFont>
        <a:latin typeface="阿里巴巴普惠体 2.0 55 Regular"/>
        <a:ea typeface=""/>
        <a:cs typeface=""/>
        <a:font script="Jpan" typeface="ＭＳ Ｐゴシック"/>
        <a:font script="Hang" typeface="맑은 고딕"/>
        <a:font script="Hans" typeface="阿里巴巴普惠体 2.0 55 Regular"/>
        <a:font script="Hant" typeface="新細明體"/>
        <a:font script="Arab" typeface="阿里巴巴普惠体 2.0 55 Regular"/>
        <a:font script="Hebr" typeface="阿里巴巴普惠体 2.0 55 Regular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阿里巴巴普惠体 2.0 55 Regular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阿里巴巴普惠体 2.0 55 Regular"/>
        <a:font script="Hant" typeface="新細明體"/>
        <a:font script="Arab" typeface="阿里巴巴普惠体 2.0 55 Regular"/>
        <a:font script="Hebr" typeface="阿里巴巴普惠体 2.0 55 Regular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阿里巴巴普惠体 2.0 55 Regular"/>
        <a:font script="Uigh" typeface="Microsoft Uighur"/>
        <a:font script="Geor" typeface="Sylfaen"/>
      </a:majorFont>
      <a:minorFont>
        <a:latin typeface="阿里巴巴普惠体 2.0 55 Regular"/>
        <a:ea typeface=""/>
        <a:cs typeface=""/>
        <a:font script="Jpan" typeface="ＭＳ Ｐゴシック"/>
        <a:font script="Hang" typeface="맑은 고딕"/>
        <a:font script="Hans" typeface="阿里巴巴普惠体 2.0 55 Regular"/>
        <a:font script="Hant" typeface="新細明體"/>
        <a:font script="Arab" typeface="阿里巴巴普惠体 2.0 55 Regular"/>
        <a:font script="Hebr" typeface="阿里巴巴普惠体 2.0 55 Regular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阿里巴巴普惠体 2.0 55 Regular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赛宁网安公司及业务介绍20210226.2</Template>
  <TotalTime>0</TotalTime>
  <Words>1208</Words>
  <Application>WPS 演示</Application>
  <PresentationFormat>宽屏</PresentationFormat>
  <Paragraphs>140</Paragraphs>
  <Slides>31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31</vt:i4>
      </vt:variant>
    </vt:vector>
  </HeadingPairs>
  <TitlesOfParts>
    <vt:vector size="42" baseType="lpstr">
      <vt:lpstr>Arial</vt:lpstr>
      <vt:lpstr>宋体</vt:lpstr>
      <vt:lpstr>Wingdings</vt:lpstr>
      <vt:lpstr>阿里巴巴普惠体 2.0 55 Regular</vt:lpstr>
      <vt:lpstr>Microsoft YaHei UI</vt:lpstr>
      <vt:lpstr>微软雅黑</vt:lpstr>
      <vt:lpstr>Arial Unicode MS</vt:lpstr>
      <vt:lpstr>Arial</vt:lpstr>
      <vt:lpstr>阿里巴巴普惠体 2.0 55 Regular</vt:lpstr>
      <vt:lpstr>Segoe Print</vt:lpstr>
      <vt:lpstr>赛宁网安公司及业务介绍20210226.2</vt:lpstr>
      <vt:lpstr>湖南省第一届工业互联网安全大赛</vt:lpstr>
      <vt:lpstr>PowerPoint 演示文稿</vt:lpstr>
      <vt:lpstr>命题约束条件</vt:lpstr>
      <vt:lpstr>命题方案</vt:lpstr>
      <vt:lpstr>命题方案</vt:lpstr>
      <vt:lpstr>命题方案</vt:lpstr>
      <vt:lpstr>命题方案</vt:lpstr>
      <vt:lpstr>命题方案</vt:lpstr>
      <vt:lpstr>命题方案</vt:lpstr>
      <vt:lpstr>命题方案</vt:lpstr>
      <vt:lpstr>命题方案</vt:lpstr>
      <vt:lpstr>命题方案</vt:lpstr>
      <vt:lpstr>命题方案</vt:lpstr>
      <vt:lpstr>命题方案</vt:lpstr>
      <vt:lpstr>命题方案</vt:lpstr>
      <vt:lpstr>参考书目</vt:lpstr>
      <vt:lpstr>参考样题</vt:lpstr>
      <vt:lpstr>参考样题</vt:lpstr>
      <vt:lpstr>参考样题</vt:lpstr>
      <vt:lpstr>参考样题</vt:lpstr>
      <vt:lpstr>参考样题</vt:lpstr>
      <vt:lpstr>参考样题</vt:lpstr>
      <vt:lpstr>参考样题</vt:lpstr>
      <vt:lpstr>参考样题</vt:lpstr>
      <vt:lpstr>参考样题</vt:lpstr>
      <vt:lpstr>参考样题</vt:lpstr>
      <vt:lpstr>参考样题</vt:lpstr>
      <vt:lpstr>参考样题</vt:lpstr>
      <vt:lpstr>参考样题</vt:lpstr>
      <vt:lpstr>参考答案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FAN</dc:creator>
  <cp:lastModifiedBy>hello</cp:lastModifiedBy>
  <cp:revision>120</cp:revision>
  <dcterms:created xsi:type="dcterms:W3CDTF">2024-08-31T11:51:00Z</dcterms:created>
  <dcterms:modified xsi:type="dcterms:W3CDTF">2024-09-05T09:11:51Z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40B857F330A641719124B1BA124B2D8F</vt:lpwstr>
  </property>
  <property fmtid="{D5CDD505-2E9C-101B-9397-08002B2CF9AE}" pid="3" name="KSOProductBuildVer">
    <vt:lpwstr>2052-11.8.2.12085</vt:lpwstr>
  </property>
</Properties>
</file>