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11.svg" ContentType="image/svg+xml"/>
  <Override PartName="/ppt/media/image13.svg" ContentType="image/svg+xml"/>
  <Override PartName="/ppt/media/image16.svg" ContentType="image/svg+xml"/>
  <Override PartName="/ppt/media/image3.svg" ContentType="image/svg+xml"/>
  <Override PartName="/ppt/media/image5.svg" ContentType="image/svg+xml"/>
  <Override PartName="/ppt/media/image7.svg" ContentType="image/svg+xml"/>
  <Override PartName="/ppt/media/image9.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73" r:id="rId4"/>
    <p:sldMasterId id="2147483685" r:id="rId5"/>
  </p:sldMasterIdLst>
  <p:notesMasterIdLst>
    <p:notesMasterId r:id="rId22"/>
  </p:notesMasterIdLst>
  <p:handoutMasterIdLst>
    <p:handoutMasterId r:id="rId28"/>
  </p:handoutMasterIdLst>
  <p:sldIdLst>
    <p:sldId id="2087" r:id="rId6"/>
    <p:sldId id="2088" r:id="rId7"/>
    <p:sldId id="2089" r:id="rId8"/>
    <p:sldId id="2170" r:id="rId9"/>
    <p:sldId id="2171" r:id="rId10"/>
    <p:sldId id="2172" r:id="rId11"/>
    <p:sldId id="2173" r:id="rId12"/>
    <p:sldId id="2174" r:id="rId13"/>
    <p:sldId id="2096" r:id="rId14"/>
    <p:sldId id="2175" r:id="rId15"/>
    <p:sldId id="2184" r:id="rId16"/>
    <p:sldId id="2185" r:id="rId17"/>
    <p:sldId id="2095" r:id="rId18"/>
    <p:sldId id="2186" r:id="rId19"/>
    <p:sldId id="2187" r:id="rId20"/>
    <p:sldId id="2188" r:id="rId21"/>
    <p:sldId id="2189" r:id="rId23"/>
    <p:sldId id="2190" r:id="rId24"/>
    <p:sldId id="2145" r:id="rId25"/>
    <p:sldId id="2191" r:id="rId26"/>
    <p:sldId id="2192"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666666"/>
    <a:srgbClr val="0078B4"/>
    <a:srgbClr val="86B6DC"/>
    <a:srgbClr val="1EC8FF"/>
    <a:srgbClr val="DC4646"/>
    <a:srgbClr val="999999"/>
    <a:srgbClr val="E6E6E6"/>
    <a:srgbClr val="FAAA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01" autoAdjust="0"/>
    <p:restoredTop sz="94660"/>
  </p:normalViewPr>
  <p:slideViewPr>
    <p:cSldViewPr snapToGrid="0" showGuides="1">
      <p:cViewPr varScale="1">
        <p:scale>
          <a:sx n="98" d="100"/>
          <a:sy n="98" d="100"/>
        </p:scale>
        <p:origin x="235" y="67"/>
      </p:cViewPr>
      <p:guideLst>
        <p:guide orient="horz" pos="2244"/>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2" Type="http://schemas.openxmlformats.org/officeDocument/2006/relationships/tags" Target="tags/tag55.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1.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notesMaster" Target="notesMasters/notesMaster1.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阿里巴巴普惠体 2.0 55 Regular" panose="00020600040101010101" charset="-122"/>
                <a:ea typeface="阿里巴巴普惠体 2.0 55 Regular" panose="00020600040101010101" charset="-122"/>
                <a:cs typeface="阿里巴巴普惠体 2.0 55 Regular" panose="00020600040101010101" charset="-122"/>
              </a:rPr>
            </a:fld>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阿里巴巴普惠体 2.0 55 Regular" panose="00020600040101010101" charset="-122"/>
                <a:ea typeface="阿里巴巴普惠体 2.0 55 Regular" panose="00020600040101010101" charset="-122"/>
                <a:cs typeface="阿里巴巴普惠体 2.0 55 Regular" panose="00020600040101010101" charset="-122"/>
              </a:rPr>
            </a:fld>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阿里巴巴普惠体 2.0 55 Regular" panose="00020600040101010101" charset="-122"/>
                <a:ea typeface="阿里巴巴普惠体 2.0 55 Regular" panose="00020600040101010101" charset="-122"/>
                <a:cs typeface="阿里巴巴普惠体 2.0 55 Regular" panose="00020600040101010101"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阿里巴巴普惠体 2.0 55 Regular" panose="00020600040101010101" charset="-122"/>
                <a:ea typeface="阿里巴巴普惠体 2.0 55 Regular" panose="00020600040101010101" charset="-122"/>
                <a:cs typeface="阿里巴巴普惠体 2.0 55 Regular" panose="00020600040101010101"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阿里巴巴普惠体 2.0 55 Regular" panose="00020600040101010101" charset="-122"/>
                <a:ea typeface="阿里巴巴普惠体 2.0 55 Regular" panose="00020600040101010101" charset="-122"/>
                <a:cs typeface="阿里巴巴普惠体 2.0 55 Regular" panose="00020600040101010101"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阿里巴巴普惠体 2.0 55 Regular" panose="00020600040101010101" charset="-122"/>
                <a:ea typeface="阿里巴巴普惠体 2.0 55 Regular" panose="00020600040101010101" charset="-122"/>
                <a:cs typeface="阿里巴巴普惠体 2.0 55 Regular" panose="00020600040101010101"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defRPr>
    </a:lvl1pPr>
    <a:lvl2pPr marL="457200" algn="l" defTabSz="914400" rtl="0" eaLnBrk="1" latinLnBrk="0" hangingPunct="1">
      <a:defRPr sz="1200" kern="120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defRPr>
    </a:lvl2pPr>
    <a:lvl3pPr marL="914400" algn="l" defTabSz="914400" rtl="0" eaLnBrk="1" latinLnBrk="0" hangingPunct="1">
      <a:defRPr sz="1200" kern="120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defRPr>
    </a:lvl3pPr>
    <a:lvl4pPr marL="1371600" algn="l" defTabSz="914400" rtl="0" eaLnBrk="1" latinLnBrk="0" hangingPunct="1">
      <a:defRPr sz="1200" kern="120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defRPr>
    </a:lvl4pPr>
    <a:lvl5pPr marL="1828800" algn="l" defTabSz="914400" rtl="0" eaLnBrk="1" latinLnBrk="0" hangingPunct="1">
      <a:defRPr sz="1200" kern="120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xml"/><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7" Type="http://schemas.openxmlformats.org/officeDocument/2006/relationships/image" Target="../media/image17.jpeg"/><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image" Target="../media/image16.svg"/><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9" Type="http://schemas.openxmlformats.org/officeDocument/2006/relationships/image" Target="../media/image9.svg"/><Relationship Id="rId8" Type="http://schemas.openxmlformats.org/officeDocument/2006/relationships/image" Target="../media/image8.png"/><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svg"/><Relationship Id="rId2" Type="http://schemas.openxmlformats.org/officeDocument/2006/relationships/image" Target="../media/image2.png"/><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image" Target="../media/image11.svg"/><Relationship Id="rId10" Type="http://schemas.openxmlformats.org/officeDocument/2006/relationships/image" Target="../media/image10.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9" Type="http://schemas.openxmlformats.org/officeDocument/2006/relationships/image" Target="../media/image9.svg"/><Relationship Id="rId8" Type="http://schemas.openxmlformats.org/officeDocument/2006/relationships/image" Target="../media/image8.png"/><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svg"/><Relationship Id="rId2" Type="http://schemas.openxmlformats.org/officeDocument/2006/relationships/image" Target="../media/image2.png"/><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image" Target="../media/image11.svg"/><Relationship Id="rId10" Type="http://schemas.openxmlformats.org/officeDocument/2006/relationships/image" Target="../media/image10.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7" Type="http://schemas.openxmlformats.org/officeDocument/2006/relationships/image" Target="../media/image17.jpeg"/><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image" Target="../media/image16.svg"/><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9" Type="http://schemas.openxmlformats.org/officeDocument/2006/relationships/image" Target="../media/image9.svg"/><Relationship Id="rId8" Type="http://schemas.openxmlformats.org/officeDocument/2006/relationships/image" Target="../media/image8.png"/><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svg"/><Relationship Id="rId2" Type="http://schemas.openxmlformats.org/officeDocument/2006/relationships/image" Target="../media/image2.png"/><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image" Target="../media/image11.svg"/><Relationship Id="rId10" Type="http://schemas.openxmlformats.org/officeDocument/2006/relationships/image" Target="../media/image10.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7" Type="http://schemas.openxmlformats.org/officeDocument/2006/relationships/image" Target="../media/image17.jpeg"/><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image" Target="../media/image16.svg"/><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9" Type="http://schemas.openxmlformats.org/officeDocument/2006/relationships/image" Target="../media/image9.svg"/><Relationship Id="rId8" Type="http://schemas.openxmlformats.org/officeDocument/2006/relationships/image" Target="../media/image8.png"/><Relationship Id="rId7" Type="http://schemas.openxmlformats.org/officeDocument/2006/relationships/image" Target="../media/image7.svg"/><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3" Type="http://schemas.openxmlformats.org/officeDocument/2006/relationships/image" Target="../media/image3.svg"/><Relationship Id="rId2" Type="http://schemas.openxmlformats.org/officeDocument/2006/relationships/image" Target="../media/image2.png"/><Relationship Id="rId13" Type="http://schemas.openxmlformats.org/officeDocument/2006/relationships/image" Target="../media/image13.svg"/><Relationship Id="rId12" Type="http://schemas.openxmlformats.org/officeDocument/2006/relationships/image" Target="../media/image12.png"/><Relationship Id="rId11" Type="http://schemas.openxmlformats.org/officeDocument/2006/relationships/image" Target="../media/image11.svg"/><Relationship Id="rId10" Type="http://schemas.openxmlformats.org/officeDocument/2006/relationships/image" Target="../media/image10.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7" Type="http://schemas.openxmlformats.org/officeDocument/2006/relationships/image" Target="../media/image17.jpeg"/><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image" Target="../media/image16.svg"/><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pic>
        <p:nvPicPr>
          <p:cNvPr id="74" name="图片 7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标题 1"/>
          <p:cNvSpPr>
            <a:spLocks noGrp="1"/>
          </p:cNvSpPr>
          <p:nvPr>
            <p:ph type="title" hasCustomPrompt="1"/>
          </p:nvPr>
        </p:nvSpPr>
        <p:spPr>
          <a:xfrm>
            <a:off x="866712" y="1361984"/>
            <a:ext cx="5279505" cy="1588603"/>
          </a:xfrm>
          <a:prstGeom prst="rect">
            <a:avLst/>
          </a:prstGeom>
          <a:effectLst/>
        </p:spPr>
        <p:txBody>
          <a:bodyPr anchor="b"/>
          <a:lstStyle>
            <a:lvl1pPr algn="l">
              <a:lnSpc>
                <a:spcPts val="6000"/>
              </a:lnSpc>
              <a:defRPr sz="3200" b="1" spc="300">
                <a:solidFill>
                  <a:srgbClr val="333333"/>
                </a:solidFill>
                <a:cs typeface="阿里巴巴普惠体 2.0 55 Regular" panose="00020600040101010101" charset="-122"/>
              </a:defRPr>
            </a:lvl1pPr>
          </a:lstStyle>
          <a:p>
            <a:r>
              <a:rPr lang="zh-CN" altLang="en-US" dirty="0"/>
              <a:t>单击此处编辑母版标题</a:t>
            </a:r>
            <a:endParaRPr lang="zh-CN" altLang="en-US" dirty="0"/>
          </a:p>
        </p:txBody>
      </p:sp>
      <p:sp>
        <p:nvSpPr>
          <p:cNvPr id="18" name="文本占位符 2"/>
          <p:cNvSpPr>
            <a:spLocks noGrp="1"/>
          </p:cNvSpPr>
          <p:nvPr>
            <p:ph type="body" idx="1"/>
          </p:nvPr>
        </p:nvSpPr>
        <p:spPr>
          <a:xfrm>
            <a:off x="866712" y="3257957"/>
            <a:ext cx="5279505" cy="1044461"/>
          </a:xfrm>
          <a:prstGeom prst="rect">
            <a:avLst/>
          </a:prstGeom>
          <a:ln>
            <a:noFill/>
          </a:ln>
        </p:spPr>
        <p:txBody>
          <a:bodyPr/>
          <a:lstStyle>
            <a:lvl1pPr marL="0" indent="0" algn="l">
              <a:lnSpc>
                <a:spcPct val="100000"/>
              </a:lnSpc>
              <a:buNone/>
              <a:defRPr sz="1600" b="0" spc="600">
                <a:solidFill>
                  <a:srgbClr val="666666"/>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2" name="文本占位符 2"/>
          <p:cNvSpPr>
            <a:spLocks noGrp="1"/>
          </p:cNvSpPr>
          <p:nvPr>
            <p:ph type="body" idx="10" hasCustomPrompt="1"/>
          </p:nvPr>
        </p:nvSpPr>
        <p:spPr>
          <a:xfrm>
            <a:off x="9014604" y="1151547"/>
            <a:ext cx="2700841" cy="283024"/>
          </a:xfrm>
          <a:prstGeom prst="rect">
            <a:avLst/>
          </a:prstGeom>
          <a:ln>
            <a:noFill/>
          </a:ln>
        </p:spPr>
        <p:txBody>
          <a:bodyPr/>
          <a:lstStyle>
            <a:lvl1pPr marL="0" indent="0" algn="dist">
              <a:lnSpc>
                <a:spcPct val="100000"/>
              </a:lnSpc>
              <a:buNone/>
              <a:defRPr sz="1200" b="0" i="1" spc="300">
                <a:solidFill>
                  <a:schemeClr val="bg1"/>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单击此处输入文本</a:t>
            </a:r>
            <a:endParaRPr lang="zh-CN" altLang="en-US" dirty="0"/>
          </a:p>
        </p:txBody>
      </p:sp>
      <p:cxnSp>
        <p:nvCxnSpPr>
          <p:cNvPr id="5" name="直接连接符 4"/>
          <p:cNvCxnSpPr/>
          <p:nvPr userDrawn="1">
            <p:custDataLst>
              <p:tags r:id="rId3"/>
            </p:custDataLst>
          </p:nvPr>
        </p:nvCxnSpPr>
        <p:spPr>
          <a:xfrm>
            <a:off x="866712" y="3100088"/>
            <a:ext cx="53498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结束页">
    <p:spTree>
      <p:nvGrpSpPr>
        <p:cNvPr id="1" name=""/>
        <p:cNvGrpSpPr/>
        <p:nvPr/>
      </p:nvGrpSpPr>
      <p:grpSpPr>
        <a:xfrm>
          <a:off x="0" y="0"/>
          <a:ext cx="0" cy="0"/>
          <a:chOff x="0" y="0"/>
          <a:chExt cx="0" cy="0"/>
        </a:xfrm>
      </p:grpSpPr>
      <p:pic>
        <p:nvPicPr>
          <p:cNvPr id="3" name="图片占位符 2"/>
          <p:cNvPicPr>
            <a:picLocks noChangeAspect="1"/>
          </p:cNvPicPr>
          <p:nvPr userDrawn="1"/>
        </p:nvPicPr>
        <p:blipFill>
          <a:blip r:embed="rId2" cstate="print"/>
          <a:srcRect/>
          <a:stretch>
            <a:fillRect/>
          </a:stretch>
        </p:blipFill>
        <p:spPr>
          <a:xfrm>
            <a:off x="0" y="0"/>
            <a:ext cx="12192000" cy="6858000"/>
          </a:xfrm>
          <a:prstGeom prst="rect">
            <a:avLst/>
          </a:prstGeom>
        </p:spPr>
      </p:pic>
      <p:sp>
        <p:nvSpPr>
          <p:cNvPr id="11" name="Rectangle 86"/>
          <p:cNvSpPr/>
          <p:nvPr userDrawn="1"/>
        </p:nvSpPr>
        <p:spPr>
          <a:xfrm>
            <a:off x="-954" y="-1"/>
            <a:ext cx="12192635" cy="6858000"/>
          </a:xfrm>
          <a:prstGeom prst="rect">
            <a:avLst/>
          </a:prstGeom>
          <a:gradFill flip="none" rotWithShape="0">
            <a:gsLst>
              <a:gs pos="100000">
                <a:srgbClr val="0064B4">
                  <a:alpha val="60000"/>
                </a:srgbClr>
              </a:gs>
              <a:gs pos="20000">
                <a:srgbClr val="0064B4">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b="1" spc="100" baseline="0"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pic>
        <p:nvPicPr>
          <p:cNvPr id="10" name="图形 9"/>
          <p:cNvPicPr>
            <a:picLocks noChangeAspect="1"/>
          </p:cNvPicPr>
          <p:nvPr userDrawn="1"/>
        </p:nvPicPr>
        <p:blipFill>
          <a:blip r:embed="rId3" cstate="print">
            <a:extLst>
              <a:ext uri="{96DAC541-7B7A-43D3-8B79-37D633B846F1}">
                <asvg:svgBlip xmlns:asvg="http://schemas.microsoft.com/office/drawing/2016/SVG/main" r:embed="rId4"/>
              </a:ext>
            </a:extLst>
          </a:blip>
          <a:stretch>
            <a:fillRect/>
          </a:stretch>
        </p:blipFill>
        <p:spPr>
          <a:xfrm>
            <a:off x="637258" y="385379"/>
            <a:ext cx="2208320" cy="522893"/>
          </a:xfrm>
          <a:prstGeom prst="rect">
            <a:avLst/>
          </a:prstGeom>
        </p:spPr>
      </p:pic>
      <p:sp>
        <p:nvSpPr>
          <p:cNvPr id="4" name="文本框 3"/>
          <p:cNvSpPr txBox="1"/>
          <p:nvPr userDrawn="1">
            <p:custDataLst>
              <p:tags r:id="rId5"/>
            </p:custDataLst>
          </p:nvPr>
        </p:nvSpPr>
        <p:spPr>
          <a:xfrm>
            <a:off x="1619885" y="5474970"/>
            <a:ext cx="9089390" cy="398780"/>
          </a:xfrm>
          <a:prstGeom prst="rect">
            <a:avLst/>
          </a:prstGeom>
          <a:noFill/>
        </p:spPr>
        <p:txBody>
          <a:bodyPr wrap="square">
            <a:spAutoFit/>
          </a:bodyPr>
          <a:lstStyle/>
          <a:p>
            <a:pPr algn="ctr"/>
            <a:r>
              <a:rPr lang="zh-CN" altLang="en-US" sz="2000" spc="600" dirty="0">
                <a:solidFill>
                  <a:schemeClr val="bg1"/>
                </a:solidFill>
                <a:cs typeface="阿里巴巴普惠体 2.0 55 Regular" panose="00020600040101010101" charset="-122"/>
                <a:sym typeface="+mn-ea"/>
              </a:rPr>
              <a:t>关注天虞实验室官方微信公众号，每周四分享最新技术文章</a:t>
            </a:r>
            <a:endParaRPr lang="zh-CN" altLang="en-US" sz="2000" spc="600" dirty="0">
              <a:solidFill>
                <a:schemeClr val="bg1"/>
              </a:solidFill>
              <a:cs typeface="阿里巴巴普惠体 2.0 55 Regular" panose="00020600040101010101" charset="-122"/>
              <a:sym typeface="+mn-ea"/>
            </a:endParaRPr>
          </a:p>
        </p:txBody>
      </p:sp>
      <p:pic>
        <p:nvPicPr>
          <p:cNvPr id="2" name="图片 1" descr="二维码"/>
          <p:cNvPicPr>
            <a:picLocks noChangeAspect="1"/>
          </p:cNvPicPr>
          <p:nvPr userDrawn="1">
            <p:custDataLst>
              <p:tags r:id="rId6"/>
            </p:custDataLst>
          </p:nvPr>
        </p:nvPicPr>
        <p:blipFill>
          <a:blip r:embed="rId7"/>
          <a:stretch>
            <a:fillRect/>
          </a:stretch>
        </p:blipFill>
        <p:spPr>
          <a:xfrm>
            <a:off x="4351655" y="1494155"/>
            <a:ext cx="3489325" cy="3489325"/>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pic>
        <p:nvPicPr>
          <p:cNvPr id="74" name="图片 7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标题 1"/>
          <p:cNvSpPr>
            <a:spLocks noGrp="1"/>
          </p:cNvSpPr>
          <p:nvPr>
            <p:ph type="title" hasCustomPrompt="1"/>
          </p:nvPr>
        </p:nvSpPr>
        <p:spPr>
          <a:xfrm>
            <a:off x="866712" y="1361984"/>
            <a:ext cx="5279505" cy="1588603"/>
          </a:xfrm>
          <a:prstGeom prst="rect">
            <a:avLst/>
          </a:prstGeom>
          <a:effectLst/>
        </p:spPr>
        <p:txBody>
          <a:bodyPr anchor="b"/>
          <a:lstStyle>
            <a:lvl1pPr algn="l">
              <a:lnSpc>
                <a:spcPts val="6000"/>
              </a:lnSpc>
              <a:defRPr sz="3200" b="1" spc="300">
                <a:solidFill>
                  <a:srgbClr val="333333"/>
                </a:solidFill>
                <a:cs typeface="阿里巴巴普惠体 2.0 55 Regular" panose="00020600040101010101" charset="-122"/>
              </a:defRPr>
            </a:lvl1pPr>
          </a:lstStyle>
          <a:p>
            <a:r>
              <a:rPr lang="zh-CN" altLang="en-US" dirty="0"/>
              <a:t>单击此处编辑母版标题</a:t>
            </a:r>
            <a:endParaRPr lang="zh-CN" altLang="en-US" dirty="0"/>
          </a:p>
        </p:txBody>
      </p:sp>
      <p:sp>
        <p:nvSpPr>
          <p:cNvPr id="18" name="文本占位符 2"/>
          <p:cNvSpPr>
            <a:spLocks noGrp="1"/>
          </p:cNvSpPr>
          <p:nvPr>
            <p:ph type="body" idx="1"/>
          </p:nvPr>
        </p:nvSpPr>
        <p:spPr>
          <a:xfrm>
            <a:off x="866712" y="3257957"/>
            <a:ext cx="5279505" cy="1044461"/>
          </a:xfrm>
          <a:prstGeom prst="rect">
            <a:avLst/>
          </a:prstGeom>
          <a:ln>
            <a:noFill/>
          </a:ln>
        </p:spPr>
        <p:txBody>
          <a:bodyPr/>
          <a:lstStyle>
            <a:lvl1pPr marL="0" indent="0" algn="l">
              <a:lnSpc>
                <a:spcPct val="100000"/>
              </a:lnSpc>
              <a:buNone/>
              <a:defRPr sz="1600" b="0" spc="600">
                <a:solidFill>
                  <a:srgbClr val="666666"/>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2" name="文本占位符 2"/>
          <p:cNvSpPr>
            <a:spLocks noGrp="1"/>
          </p:cNvSpPr>
          <p:nvPr>
            <p:ph type="body" idx="10" hasCustomPrompt="1"/>
          </p:nvPr>
        </p:nvSpPr>
        <p:spPr>
          <a:xfrm>
            <a:off x="9014604" y="1151547"/>
            <a:ext cx="2700841" cy="283024"/>
          </a:xfrm>
          <a:prstGeom prst="rect">
            <a:avLst/>
          </a:prstGeom>
          <a:ln>
            <a:noFill/>
          </a:ln>
        </p:spPr>
        <p:txBody>
          <a:bodyPr/>
          <a:lstStyle>
            <a:lvl1pPr marL="0" indent="0" algn="dist">
              <a:lnSpc>
                <a:spcPct val="100000"/>
              </a:lnSpc>
              <a:buNone/>
              <a:defRPr sz="1200" b="0" i="1" spc="300">
                <a:solidFill>
                  <a:schemeClr val="bg1"/>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单击此处输入文本</a:t>
            </a:r>
            <a:endParaRPr lang="zh-CN" altLang="en-US" dirty="0"/>
          </a:p>
        </p:txBody>
      </p:sp>
      <p:cxnSp>
        <p:nvCxnSpPr>
          <p:cNvPr id="5" name="直接连接符 4"/>
          <p:cNvCxnSpPr/>
          <p:nvPr userDrawn="1">
            <p:custDataLst>
              <p:tags r:id="rId3"/>
            </p:custDataLst>
          </p:nvPr>
        </p:nvCxnSpPr>
        <p:spPr>
          <a:xfrm>
            <a:off x="866712" y="3100088"/>
            <a:ext cx="53498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grpSp>
        <p:nvGrpSpPr>
          <p:cNvPr id="8" name="组合 7"/>
          <p:cNvGrpSpPr/>
          <p:nvPr userDrawn="1"/>
        </p:nvGrpSpPr>
        <p:grpSpPr>
          <a:xfrm>
            <a:off x="7700788" y="2391131"/>
            <a:ext cx="4491212" cy="4466869"/>
            <a:chOff x="6353175" y="1071683"/>
            <a:chExt cx="5941996" cy="5909790"/>
          </a:xfrm>
          <a:solidFill>
            <a:schemeClr val="bg1">
              <a:lumMod val="75000"/>
              <a:alpha val="50000"/>
            </a:schemeClr>
          </a:solidFill>
        </p:grpSpPr>
        <p:pic>
          <p:nvPicPr>
            <p:cNvPr id="9" name="图形 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64116" y="1802365"/>
              <a:ext cx="465815" cy="353377"/>
            </a:xfrm>
            <a:prstGeom prst="rect">
              <a:avLst/>
            </a:prstGeom>
          </p:spPr>
        </p:pic>
        <p:pic>
          <p:nvPicPr>
            <p:cNvPr id="11" name="图形 10"/>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575730" y="2988485"/>
              <a:ext cx="451780" cy="422154"/>
            </a:xfrm>
            <a:prstGeom prst="rect">
              <a:avLst/>
            </a:prstGeom>
          </p:spPr>
        </p:pic>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012405" y="4793122"/>
              <a:ext cx="574844" cy="451663"/>
            </a:xfrm>
            <a:prstGeom prst="rect">
              <a:avLst/>
            </a:prstGeom>
          </p:spPr>
        </p:pic>
        <p:pic>
          <p:nvPicPr>
            <p:cNvPr id="15" name="图形 14"/>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8181869" y="3661852"/>
              <a:ext cx="571500" cy="390525"/>
            </a:xfrm>
            <a:prstGeom prst="rect">
              <a:avLst/>
            </a:prstGeom>
          </p:spPr>
        </p:pic>
        <p:pic>
          <p:nvPicPr>
            <p:cNvPr id="17" name="图形 1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516493" y="3728191"/>
              <a:ext cx="314165" cy="254729"/>
            </a:xfrm>
            <a:prstGeom prst="rect">
              <a:avLst/>
            </a:prstGeom>
          </p:spPr>
        </p:pic>
        <p:pic>
          <p:nvPicPr>
            <p:cNvPr id="18" name="图形 17"/>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7380925" y="5028238"/>
              <a:ext cx="283313" cy="256072"/>
            </a:xfrm>
            <a:prstGeom prst="rect">
              <a:avLst/>
            </a:prstGeom>
          </p:spPr>
        </p:pic>
        <p:grpSp>
          <p:nvGrpSpPr>
            <p:cNvPr id="19" name="组合 18"/>
            <p:cNvGrpSpPr/>
            <p:nvPr userDrawn="1"/>
          </p:nvGrpSpPr>
          <p:grpSpPr>
            <a:xfrm>
              <a:off x="6353175" y="1071683"/>
              <a:ext cx="5941996" cy="5909790"/>
              <a:chOff x="3776558" y="-12472"/>
              <a:chExt cx="5235081" cy="5206706"/>
            </a:xfrm>
            <a:grpFill/>
          </p:grpSpPr>
          <p:sp>
            <p:nvSpPr>
              <p:cNvPr id="29" name="AutoShape 12"/>
              <p:cNvSpPr/>
              <p:nvPr/>
            </p:nvSpPr>
            <p:spPr bwMode="auto">
              <a:xfrm>
                <a:off x="8110751" y="493177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0" name="AutoShape 13"/>
              <p:cNvSpPr/>
              <p:nvPr/>
            </p:nvSpPr>
            <p:spPr bwMode="auto">
              <a:xfrm>
                <a:off x="8344840" y="439265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1" name="AutoShape 16"/>
              <p:cNvSpPr/>
              <p:nvPr/>
            </p:nvSpPr>
            <p:spPr bwMode="auto">
              <a:xfrm>
                <a:off x="3960992" y="299521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2" name="AutoShape 18"/>
              <p:cNvSpPr/>
              <p:nvPr/>
            </p:nvSpPr>
            <p:spPr bwMode="auto">
              <a:xfrm>
                <a:off x="6096167"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3" name="AutoShape 21"/>
              <p:cNvSpPr/>
              <p:nvPr/>
            </p:nvSpPr>
            <p:spPr bwMode="auto">
              <a:xfrm>
                <a:off x="6472128" y="39457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4" name="AutoShape 22"/>
              <p:cNvSpPr/>
              <p:nvPr/>
            </p:nvSpPr>
            <p:spPr bwMode="auto">
              <a:xfrm>
                <a:off x="8614396" y="332152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5" name="AutoShape 24"/>
              <p:cNvSpPr/>
              <p:nvPr/>
            </p:nvSpPr>
            <p:spPr bwMode="auto">
              <a:xfrm>
                <a:off x="7451045"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6" name="AutoShape 25"/>
              <p:cNvSpPr/>
              <p:nvPr/>
            </p:nvSpPr>
            <p:spPr bwMode="auto">
              <a:xfrm>
                <a:off x="5911733" y="2654722"/>
                <a:ext cx="1027686" cy="666798"/>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7" name="AutoShape 29"/>
              <p:cNvSpPr/>
              <p:nvPr/>
            </p:nvSpPr>
            <p:spPr bwMode="auto">
              <a:xfrm>
                <a:off x="6301881" y="159777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8" name="AutoShape 30"/>
              <p:cNvSpPr/>
              <p:nvPr/>
            </p:nvSpPr>
            <p:spPr bwMode="auto">
              <a:xfrm>
                <a:off x="8082375" y="374004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9" name="AutoShape 31"/>
              <p:cNvSpPr/>
              <p:nvPr/>
            </p:nvSpPr>
            <p:spPr bwMode="auto">
              <a:xfrm>
                <a:off x="4627790" y="244900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0" name="AutoShape 34"/>
              <p:cNvSpPr/>
              <p:nvPr/>
            </p:nvSpPr>
            <p:spPr bwMode="auto">
              <a:xfrm>
                <a:off x="3776558" y="344211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1" name="AutoShape 35"/>
              <p:cNvSpPr/>
              <p:nvPr/>
            </p:nvSpPr>
            <p:spPr bwMode="auto">
              <a:xfrm>
                <a:off x="6046512" y="320093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2" name="AutoShape 36"/>
              <p:cNvSpPr/>
              <p:nvPr/>
            </p:nvSpPr>
            <p:spPr bwMode="auto">
              <a:xfrm>
                <a:off x="5769861" y="150555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3" name="AutoShape 38"/>
              <p:cNvSpPr/>
              <p:nvPr/>
            </p:nvSpPr>
            <p:spPr bwMode="auto">
              <a:xfrm>
                <a:off x="8848486" y="295974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4" name="AutoShape 39"/>
              <p:cNvSpPr/>
              <p:nvPr/>
            </p:nvSpPr>
            <p:spPr bwMode="auto">
              <a:xfrm>
                <a:off x="8813017" y="151265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5" name="AutoShape 41"/>
              <p:cNvSpPr/>
              <p:nvPr/>
            </p:nvSpPr>
            <p:spPr bwMode="auto">
              <a:xfrm>
                <a:off x="6819714"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6" name="AutoShape 42"/>
              <p:cNvSpPr/>
              <p:nvPr/>
            </p:nvSpPr>
            <p:spPr bwMode="auto">
              <a:xfrm>
                <a:off x="7153114" y="49743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7" name="AutoShape 43"/>
              <p:cNvSpPr/>
              <p:nvPr/>
            </p:nvSpPr>
            <p:spPr bwMode="auto">
              <a:xfrm>
                <a:off x="5720205" y="461255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8" name="AutoShape 44"/>
              <p:cNvSpPr/>
              <p:nvPr/>
            </p:nvSpPr>
            <p:spPr bwMode="auto">
              <a:xfrm>
                <a:off x="3925524" y="413019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9" name="AutoShape 46"/>
              <p:cNvSpPr/>
              <p:nvPr/>
            </p:nvSpPr>
            <p:spPr bwMode="auto">
              <a:xfrm>
                <a:off x="8408681"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0" name="AutoShape 47"/>
              <p:cNvSpPr/>
              <p:nvPr/>
            </p:nvSpPr>
            <p:spPr bwMode="auto">
              <a:xfrm>
                <a:off x="7692228" y="106575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1" name="AutoShape 48"/>
              <p:cNvSpPr/>
              <p:nvPr/>
            </p:nvSpPr>
            <p:spPr bwMode="auto">
              <a:xfrm>
                <a:off x="8642770" y="22858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2" name="AutoShape 49"/>
              <p:cNvSpPr/>
              <p:nvPr/>
            </p:nvSpPr>
            <p:spPr bwMode="auto">
              <a:xfrm>
                <a:off x="5847891" y="1725461"/>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3" name="AutoShape 50"/>
              <p:cNvSpPr/>
              <p:nvPr/>
            </p:nvSpPr>
            <p:spPr bwMode="auto">
              <a:xfrm>
                <a:off x="6429566" y="1009006"/>
                <a:ext cx="516947" cy="630444"/>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4" name="AutoShape 51"/>
              <p:cNvSpPr/>
              <p:nvPr/>
            </p:nvSpPr>
            <p:spPr bwMode="auto">
              <a:xfrm>
                <a:off x="6003950" y="2392260"/>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5" name="AutoShape 52"/>
              <p:cNvSpPr/>
              <p:nvPr/>
            </p:nvSpPr>
            <p:spPr bwMode="auto">
              <a:xfrm>
                <a:off x="6415379" y="1746742"/>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6" name="AutoShape 53"/>
              <p:cNvSpPr/>
              <p:nvPr/>
            </p:nvSpPr>
            <p:spPr bwMode="auto">
              <a:xfrm>
                <a:off x="6876463" y="1973737"/>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7" name="AutoShape 54"/>
              <p:cNvSpPr/>
              <p:nvPr/>
            </p:nvSpPr>
            <p:spPr bwMode="auto">
              <a:xfrm>
                <a:off x="6351536"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8" name="AutoShape 55"/>
              <p:cNvSpPr/>
              <p:nvPr/>
            </p:nvSpPr>
            <p:spPr bwMode="auto">
              <a:xfrm>
                <a:off x="7230257"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9" name="AutoShape 56"/>
              <p:cNvSpPr/>
              <p:nvPr/>
            </p:nvSpPr>
            <p:spPr bwMode="auto">
              <a:xfrm>
                <a:off x="7351735" y="604671"/>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0" name="AutoShape 57"/>
              <p:cNvSpPr/>
              <p:nvPr/>
            </p:nvSpPr>
            <p:spPr bwMode="auto">
              <a:xfrm>
                <a:off x="5627989" y="2817875"/>
                <a:ext cx="61183" cy="937242"/>
              </a:xfrm>
              <a:custGeom>
                <a:avLst/>
                <a:gdLst/>
                <a:ahLst/>
                <a:cxnLst/>
                <a:rect l="0" t="0" r="r" b="b"/>
                <a:pathLst>
                  <a:path w="21600" h="21600">
                    <a:moveTo>
                      <a:pt x="4950" y="0"/>
                    </a:moveTo>
                    <a:lnTo>
                      <a:pt x="21600" y="21583"/>
                    </a:lnTo>
                    <a:lnTo>
                      <a:pt x="16650" y="21600"/>
                    </a:lnTo>
                    <a:lnTo>
                      <a:pt x="0" y="17"/>
                    </a:lnTo>
                    <a:close/>
                    <a:moveTo>
                      <a:pt x="49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1" name="AutoShape 58"/>
              <p:cNvSpPr/>
              <p:nvPr/>
            </p:nvSpPr>
            <p:spPr bwMode="auto">
              <a:xfrm>
                <a:off x="4975378" y="3676203"/>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2" name="AutoShape 59"/>
              <p:cNvSpPr/>
              <p:nvPr/>
            </p:nvSpPr>
            <p:spPr bwMode="auto">
              <a:xfrm>
                <a:off x="4187987" y="3179649"/>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3" name="AutoShape 60"/>
              <p:cNvSpPr/>
              <p:nvPr/>
            </p:nvSpPr>
            <p:spPr bwMode="auto">
              <a:xfrm>
                <a:off x="5110156" y="4243691"/>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4" name="AutoShape 61"/>
              <p:cNvSpPr/>
              <p:nvPr/>
            </p:nvSpPr>
            <p:spPr bwMode="auto">
              <a:xfrm>
                <a:off x="4414983" y="3789700"/>
                <a:ext cx="345812" cy="716453"/>
              </a:xfrm>
              <a:custGeom>
                <a:avLst/>
                <a:gdLst/>
                <a:ahLst/>
                <a:cxnLst/>
                <a:rect l="0" t="0" r="r" b="b"/>
                <a:pathLst>
                  <a:path w="21600" h="21600">
                    <a:moveTo>
                      <a:pt x="821" y="21600"/>
                    </a:moveTo>
                    <a:lnTo>
                      <a:pt x="0" y="21421"/>
                    </a:lnTo>
                    <a:lnTo>
                      <a:pt x="20779" y="0"/>
                    </a:lnTo>
                    <a:lnTo>
                      <a:pt x="21600" y="179"/>
                    </a:lnTo>
                    <a:close/>
                    <a:moveTo>
                      <a:pt x="821"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5" name="AutoShape 62"/>
              <p:cNvSpPr/>
              <p:nvPr/>
            </p:nvSpPr>
            <p:spPr bwMode="auto">
              <a:xfrm>
                <a:off x="4464638" y="4640933"/>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6" name="AutoShape 63"/>
              <p:cNvSpPr/>
              <p:nvPr/>
            </p:nvSpPr>
            <p:spPr bwMode="auto">
              <a:xfrm>
                <a:off x="7351735" y="3881917"/>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7" name="AutoShape 64"/>
              <p:cNvSpPr/>
              <p:nvPr/>
            </p:nvSpPr>
            <p:spPr bwMode="auto">
              <a:xfrm>
                <a:off x="7805726" y="4513248"/>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8" name="AutoShape 65"/>
              <p:cNvSpPr/>
              <p:nvPr/>
            </p:nvSpPr>
            <p:spPr bwMode="auto">
              <a:xfrm>
                <a:off x="7791539" y="4726055"/>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9" name="AutoShape 66"/>
              <p:cNvSpPr/>
              <p:nvPr/>
            </p:nvSpPr>
            <p:spPr bwMode="auto">
              <a:xfrm>
                <a:off x="6926119" y="4648026"/>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0" name="AutoShape 67"/>
              <p:cNvSpPr/>
              <p:nvPr/>
            </p:nvSpPr>
            <p:spPr bwMode="auto">
              <a:xfrm>
                <a:off x="7557450" y="3186743"/>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1" name="AutoShape 68"/>
              <p:cNvSpPr/>
              <p:nvPr/>
            </p:nvSpPr>
            <p:spPr bwMode="auto">
              <a:xfrm>
                <a:off x="7954691" y="1738762"/>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2" name="AutoShape 69"/>
              <p:cNvSpPr/>
              <p:nvPr/>
            </p:nvSpPr>
            <p:spPr bwMode="auto">
              <a:xfrm>
                <a:off x="7316267" y="2136890"/>
                <a:ext cx="324533" cy="1017932"/>
              </a:xfrm>
              <a:custGeom>
                <a:avLst/>
                <a:gdLst/>
                <a:ahLst/>
                <a:cxnLst/>
                <a:rect l="0" t="0" r="r" b="b"/>
                <a:pathLst>
                  <a:path w="21600" h="21600">
                    <a:moveTo>
                      <a:pt x="20699" y="0"/>
                    </a:moveTo>
                    <a:lnTo>
                      <a:pt x="21600" y="88"/>
                    </a:lnTo>
                    <a:lnTo>
                      <a:pt x="901" y="21600"/>
                    </a:lnTo>
                    <a:lnTo>
                      <a:pt x="0" y="21512"/>
                    </a:lnTo>
                    <a:close/>
                    <a:moveTo>
                      <a:pt x="2069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3" name="AutoShape 71"/>
              <p:cNvSpPr/>
              <p:nvPr/>
            </p:nvSpPr>
            <p:spPr bwMode="auto">
              <a:xfrm>
                <a:off x="8082376" y="3271867"/>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4" name="AutoShape 72"/>
              <p:cNvSpPr/>
              <p:nvPr/>
            </p:nvSpPr>
            <p:spPr bwMode="auto">
              <a:xfrm>
                <a:off x="7727696" y="3881917"/>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5" name="AutoShape 73"/>
              <p:cNvSpPr/>
              <p:nvPr/>
            </p:nvSpPr>
            <p:spPr bwMode="auto">
              <a:xfrm>
                <a:off x="7805726" y="674721"/>
                <a:ext cx="283744" cy="419408"/>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6" name="AutoShape 74"/>
              <p:cNvSpPr/>
              <p:nvPr/>
            </p:nvSpPr>
            <p:spPr bwMode="auto">
              <a:xfrm>
                <a:off x="7309173"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7" name="AutoShape 75"/>
              <p:cNvSpPr/>
              <p:nvPr/>
            </p:nvSpPr>
            <p:spPr bwMode="auto">
              <a:xfrm>
                <a:off x="7699322"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8" name="AutoShape 76"/>
              <p:cNvSpPr/>
              <p:nvPr/>
            </p:nvSpPr>
            <p:spPr bwMode="auto">
              <a:xfrm>
                <a:off x="8330653" y="604671"/>
                <a:ext cx="397242" cy="396355"/>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9" name="AutoShape 77"/>
              <p:cNvSpPr/>
              <p:nvPr/>
            </p:nvSpPr>
            <p:spPr bwMode="auto">
              <a:xfrm>
                <a:off x="8273904"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0" name="AutoShape 81"/>
              <p:cNvSpPr/>
              <p:nvPr/>
            </p:nvSpPr>
            <p:spPr bwMode="auto">
              <a:xfrm>
                <a:off x="4769663" y="2491570"/>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1" name="AutoShape 82"/>
              <p:cNvSpPr/>
              <p:nvPr/>
            </p:nvSpPr>
            <p:spPr bwMode="auto">
              <a:xfrm>
                <a:off x="4698727" y="2590881"/>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2" name="AutoShape 83"/>
              <p:cNvSpPr/>
              <p:nvPr/>
            </p:nvSpPr>
            <p:spPr bwMode="auto">
              <a:xfrm>
                <a:off x="4152519" y="2569600"/>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3" name="AutoShape 84"/>
              <p:cNvSpPr/>
              <p:nvPr/>
            </p:nvSpPr>
            <p:spPr bwMode="auto">
              <a:xfrm>
                <a:off x="6663655" y="3718764"/>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4" name="AutoShape 85"/>
              <p:cNvSpPr/>
              <p:nvPr/>
            </p:nvSpPr>
            <p:spPr bwMode="auto">
              <a:xfrm>
                <a:off x="5982670" y="4023789"/>
                <a:ext cx="493005"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5" name="AutoShape 86"/>
              <p:cNvSpPr/>
              <p:nvPr/>
            </p:nvSpPr>
            <p:spPr bwMode="auto">
              <a:xfrm>
                <a:off x="4918629" y="2732753"/>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6" name="AutoShape 88"/>
              <p:cNvSpPr/>
              <p:nvPr/>
            </p:nvSpPr>
            <p:spPr bwMode="auto">
              <a:xfrm>
                <a:off x="8160406" y="2413541"/>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7" name="AutoShape 89"/>
              <p:cNvSpPr/>
              <p:nvPr/>
            </p:nvSpPr>
            <p:spPr bwMode="auto">
              <a:xfrm>
                <a:off x="8188780" y="3186743"/>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8" name="AutoShape 90"/>
              <p:cNvSpPr/>
              <p:nvPr/>
            </p:nvSpPr>
            <p:spPr bwMode="auto">
              <a:xfrm>
                <a:off x="8217155" y="3505955"/>
                <a:ext cx="422956"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9" name="AutoShape 91"/>
              <p:cNvSpPr/>
              <p:nvPr/>
            </p:nvSpPr>
            <p:spPr bwMode="auto">
              <a:xfrm>
                <a:off x="5911734" y="4208223"/>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0" name="AutoShape 93"/>
              <p:cNvSpPr/>
              <p:nvPr/>
            </p:nvSpPr>
            <p:spPr bwMode="auto">
              <a:xfrm>
                <a:off x="6394099"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1" name="AutoShape 95"/>
              <p:cNvSpPr/>
              <p:nvPr/>
            </p:nvSpPr>
            <p:spPr bwMode="auto">
              <a:xfrm>
                <a:off x="3882962" y="500270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2" name="AutoShape 100"/>
              <p:cNvSpPr/>
              <p:nvPr/>
            </p:nvSpPr>
            <p:spPr bwMode="auto">
              <a:xfrm>
                <a:off x="8791737" y="382516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3" name="AutoShape 101"/>
              <p:cNvSpPr/>
              <p:nvPr/>
            </p:nvSpPr>
            <p:spPr bwMode="auto">
              <a:xfrm>
                <a:off x="8614397" y="483245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4" name="AutoShape 102"/>
              <p:cNvSpPr/>
              <p:nvPr/>
            </p:nvSpPr>
            <p:spPr bwMode="auto">
              <a:xfrm>
                <a:off x="8238435" y="110831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5" name="AutoShape 103"/>
              <p:cNvSpPr/>
              <p:nvPr/>
            </p:nvSpPr>
            <p:spPr bwMode="auto">
              <a:xfrm>
                <a:off x="8869766" y="12939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6" name="AutoShape 104"/>
              <p:cNvSpPr/>
              <p:nvPr/>
            </p:nvSpPr>
            <p:spPr bwMode="auto">
              <a:xfrm>
                <a:off x="8359026"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7" name="AutoShape 105"/>
              <p:cNvSpPr/>
              <p:nvPr/>
            </p:nvSpPr>
            <p:spPr bwMode="auto">
              <a:xfrm>
                <a:off x="6897744"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8" name="AutoShape 106"/>
              <p:cNvSpPr/>
              <p:nvPr/>
            </p:nvSpPr>
            <p:spPr bwMode="auto">
              <a:xfrm>
                <a:off x="6465034" y="420237"/>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9" name="AutoShape 107"/>
              <p:cNvSpPr/>
              <p:nvPr/>
            </p:nvSpPr>
            <p:spPr bwMode="auto">
              <a:xfrm>
                <a:off x="5713112" y="1646545"/>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0" name="AutoShape 111"/>
              <p:cNvSpPr/>
              <p:nvPr/>
            </p:nvSpPr>
            <p:spPr bwMode="auto">
              <a:xfrm>
                <a:off x="4046115" y="4257877"/>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1" name="AutoShape 112"/>
              <p:cNvSpPr/>
              <p:nvPr/>
            </p:nvSpPr>
            <p:spPr bwMode="auto">
              <a:xfrm>
                <a:off x="3939711" y="4683493"/>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2" name="AutoShape 113"/>
              <p:cNvSpPr/>
              <p:nvPr/>
            </p:nvSpPr>
            <p:spPr bwMode="auto">
              <a:xfrm>
                <a:off x="5755674" y="4307532"/>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3" name="AutoShape 114"/>
              <p:cNvSpPr/>
              <p:nvPr/>
            </p:nvSpPr>
            <p:spPr bwMode="auto">
              <a:xfrm>
                <a:off x="7280799" y="4804085"/>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4" name="AutoShape 115"/>
              <p:cNvSpPr/>
              <p:nvPr/>
            </p:nvSpPr>
            <p:spPr bwMode="auto">
              <a:xfrm>
                <a:off x="8763362" y="3576891"/>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5" name="AutoShape 116"/>
              <p:cNvSpPr/>
              <p:nvPr/>
            </p:nvSpPr>
            <p:spPr bwMode="auto">
              <a:xfrm>
                <a:off x="8543460" y="4633838"/>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6" name="AutoShape 117"/>
              <p:cNvSpPr/>
              <p:nvPr/>
            </p:nvSpPr>
            <p:spPr bwMode="auto">
              <a:xfrm>
                <a:off x="7819913" y="2094327"/>
                <a:ext cx="161380" cy="345812"/>
              </a:xfrm>
              <a:custGeom>
                <a:avLst/>
                <a:gdLst/>
                <a:ahLst/>
                <a:cxnLst/>
                <a:rect l="0" t="0" r="r" b="b"/>
                <a:pathLst>
                  <a:path w="21600" h="21600">
                    <a:moveTo>
                      <a:pt x="1734" y="0"/>
                    </a:moveTo>
                    <a:lnTo>
                      <a:pt x="21600" y="21245"/>
                    </a:lnTo>
                    <a:lnTo>
                      <a:pt x="19866" y="21600"/>
                    </a:lnTo>
                    <a:lnTo>
                      <a:pt x="0" y="355"/>
                    </a:lnTo>
                    <a:close/>
                    <a:moveTo>
                      <a:pt x="17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7" name="AutoShape 118"/>
              <p:cNvSpPr/>
              <p:nvPr/>
            </p:nvSpPr>
            <p:spPr bwMode="auto">
              <a:xfrm>
                <a:off x="7869568" y="1165066"/>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8" name="AutoShape 119"/>
              <p:cNvSpPr/>
              <p:nvPr/>
            </p:nvSpPr>
            <p:spPr bwMode="auto">
              <a:xfrm>
                <a:off x="7201883" y="1037381"/>
                <a:ext cx="345812" cy="581676"/>
              </a:xfrm>
              <a:custGeom>
                <a:avLst/>
                <a:gdLst/>
                <a:ahLst/>
                <a:cxnLst/>
                <a:rect l="0" t="0" r="r" b="b"/>
                <a:pathLst>
                  <a:path w="21600" h="21600">
                    <a:moveTo>
                      <a:pt x="767" y="0"/>
                    </a:moveTo>
                    <a:lnTo>
                      <a:pt x="21600" y="21335"/>
                    </a:lnTo>
                    <a:lnTo>
                      <a:pt x="20833" y="21600"/>
                    </a:lnTo>
                    <a:lnTo>
                      <a:pt x="0" y="265"/>
                    </a:lnTo>
                    <a:close/>
                    <a:moveTo>
                      <a:pt x="76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9" name="AutoShape 120"/>
              <p:cNvSpPr/>
              <p:nvPr/>
            </p:nvSpPr>
            <p:spPr bwMode="auto">
              <a:xfrm>
                <a:off x="6791340" y="2633442"/>
                <a:ext cx="296158" cy="573695"/>
              </a:xfrm>
              <a:custGeom>
                <a:avLst/>
                <a:gdLst/>
                <a:ahLst/>
                <a:cxnLst/>
                <a:rect l="0" t="0" r="r" b="b"/>
                <a:pathLst>
                  <a:path w="21600" h="21600">
                    <a:moveTo>
                      <a:pt x="925" y="0"/>
                    </a:moveTo>
                    <a:lnTo>
                      <a:pt x="21600" y="21361"/>
                    </a:lnTo>
                    <a:lnTo>
                      <a:pt x="20675" y="21600"/>
                    </a:lnTo>
                    <a:lnTo>
                      <a:pt x="0" y="239"/>
                    </a:lnTo>
                    <a:close/>
                    <a:moveTo>
                      <a:pt x="9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0" name="AutoShape 122"/>
              <p:cNvSpPr/>
              <p:nvPr/>
            </p:nvSpPr>
            <p:spPr bwMode="auto">
              <a:xfrm>
                <a:off x="8188780" y="3030684"/>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1" name="AutoShape 123"/>
              <p:cNvSpPr/>
              <p:nvPr/>
            </p:nvSpPr>
            <p:spPr bwMode="auto">
              <a:xfrm>
                <a:off x="8798830" y="3108713"/>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2" name="AutoShape 124"/>
              <p:cNvSpPr/>
              <p:nvPr/>
            </p:nvSpPr>
            <p:spPr bwMode="auto">
              <a:xfrm>
                <a:off x="8664051" y="1611963"/>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3" name="AutoShape 127"/>
              <p:cNvSpPr/>
              <p:nvPr/>
            </p:nvSpPr>
            <p:spPr bwMode="auto">
              <a:xfrm>
                <a:off x="3882962" y="3229305"/>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4" name="AutoShape 128"/>
              <p:cNvSpPr/>
              <p:nvPr/>
            </p:nvSpPr>
            <p:spPr bwMode="auto">
              <a:xfrm>
                <a:off x="5840797" y="3342802"/>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5" name="AutoShape 129"/>
              <p:cNvSpPr/>
              <p:nvPr/>
            </p:nvSpPr>
            <p:spPr bwMode="auto">
              <a:xfrm>
                <a:off x="6195477" y="3300241"/>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6" name="AutoShape 130"/>
              <p:cNvSpPr/>
              <p:nvPr/>
            </p:nvSpPr>
            <p:spPr bwMode="auto">
              <a:xfrm>
                <a:off x="5776954" y="2746939"/>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7" name="AutoShape 131"/>
              <p:cNvSpPr/>
              <p:nvPr/>
            </p:nvSpPr>
            <p:spPr bwMode="auto">
              <a:xfrm>
                <a:off x="6699123" y="4137285"/>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8" name="AutoShape 132"/>
              <p:cNvSpPr/>
              <p:nvPr/>
            </p:nvSpPr>
            <p:spPr bwMode="auto">
              <a:xfrm>
                <a:off x="5869172" y="1129598"/>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9" name="AutoShape 133"/>
              <p:cNvSpPr/>
              <p:nvPr/>
            </p:nvSpPr>
            <p:spPr bwMode="auto">
              <a:xfrm>
                <a:off x="4442471" y="4094724"/>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0" name="AutoShape 134"/>
              <p:cNvSpPr/>
              <p:nvPr/>
            </p:nvSpPr>
            <p:spPr bwMode="auto">
              <a:xfrm>
                <a:off x="6330256" y="1101223"/>
                <a:ext cx="1106603" cy="617143"/>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1" name="AutoShape 135"/>
              <p:cNvSpPr/>
              <p:nvPr/>
            </p:nvSpPr>
            <p:spPr bwMode="auto">
              <a:xfrm>
                <a:off x="6883557" y="2505757"/>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2" name="AutoShape 136"/>
              <p:cNvSpPr/>
              <p:nvPr/>
            </p:nvSpPr>
            <p:spPr bwMode="auto">
              <a:xfrm>
                <a:off x="7592918" y="3612359"/>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3" name="AutoShape 137"/>
              <p:cNvSpPr/>
              <p:nvPr/>
            </p:nvSpPr>
            <p:spPr bwMode="auto">
              <a:xfrm>
                <a:off x="4080696" y="3250586"/>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4" name="AutoShape 138"/>
              <p:cNvSpPr/>
              <p:nvPr/>
            </p:nvSpPr>
            <p:spPr bwMode="auto">
              <a:xfrm>
                <a:off x="8280996" y="4633838"/>
                <a:ext cx="141872" cy="319211"/>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5" name="AutoShape 139"/>
              <p:cNvSpPr/>
              <p:nvPr/>
            </p:nvSpPr>
            <p:spPr bwMode="auto">
              <a:xfrm>
                <a:off x="8195872" y="3874823"/>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6" name="AutoShape 140"/>
              <p:cNvSpPr/>
              <p:nvPr/>
            </p:nvSpPr>
            <p:spPr bwMode="auto">
              <a:xfrm>
                <a:off x="7968878" y="2456102"/>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7" name="AutoShape 141"/>
              <p:cNvSpPr/>
              <p:nvPr/>
            </p:nvSpPr>
            <p:spPr bwMode="auto">
              <a:xfrm>
                <a:off x="7997252" y="1838959"/>
                <a:ext cx="474385" cy="617143"/>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8" name="AutoShape 142"/>
              <p:cNvSpPr/>
              <p:nvPr/>
            </p:nvSpPr>
            <p:spPr bwMode="auto">
              <a:xfrm>
                <a:off x="8578928" y="1874427"/>
                <a:ext cx="112611" cy="425615"/>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9" name="AutoShape 143"/>
              <p:cNvSpPr/>
              <p:nvPr/>
            </p:nvSpPr>
            <p:spPr bwMode="auto">
              <a:xfrm>
                <a:off x="8344839" y="1072849"/>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0" name="AutoShape 144"/>
              <p:cNvSpPr/>
              <p:nvPr/>
            </p:nvSpPr>
            <p:spPr bwMode="auto">
              <a:xfrm>
                <a:off x="8160405"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1" name="AutoShape 145"/>
              <p:cNvSpPr/>
              <p:nvPr/>
            </p:nvSpPr>
            <p:spPr bwMode="auto">
              <a:xfrm>
                <a:off x="7692227"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2" name="AutoShape 158"/>
              <p:cNvSpPr/>
              <p:nvPr/>
            </p:nvSpPr>
            <p:spPr bwMode="auto">
              <a:xfrm>
                <a:off x="6677842" y="4640932"/>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3" name="AutoShape 219"/>
              <p:cNvSpPr/>
              <p:nvPr/>
            </p:nvSpPr>
            <p:spPr bwMode="auto">
              <a:xfrm>
                <a:off x="4769662" y="4612557"/>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4" name="AutoShape 94"/>
              <p:cNvSpPr/>
              <p:nvPr/>
            </p:nvSpPr>
            <p:spPr bwMode="auto">
              <a:xfrm>
                <a:off x="7919223" y="240644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5" name="AutoShape 96"/>
              <p:cNvSpPr/>
              <p:nvPr/>
            </p:nvSpPr>
            <p:spPr bwMode="auto">
              <a:xfrm>
                <a:off x="6337348" y="291718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6" name="AutoShape 1"/>
              <p:cNvSpPr/>
              <p:nvPr/>
            </p:nvSpPr>
            <p:spPr bwMode="auto">
              <a:xfrm>
                <a:off x="5252027" y="2044672"/>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7" name="AutoShape 2"/>
              <p:cNvSpPr/>
              <p:nvPr/>
            </p:nvSpPr>
            <p:spPr bwMode="auto">
              <a:xfrm>
                <a:off x="6862275" y="312999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8" name="AutoShape 3"/>
              <p:cNvSpPr/>
              <p:nvPr/>
            </p:nvSpPr>
            <p:spPr bwMode="auto">
              <a:xfrm>
                <a:off x="5415179" y="374713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9" name="AutoShape 5"/>
              <p:cNvSpPr/>
              <p:nvPr/>
            </p:nvSpPr>
            <p:spPr bwMode="auto">
              <a:xfrm>
                <a:off x="6791340" y="491173"/>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0" name="AutoShape 7"/>
              <p:cNvSpPr/>
              <p:nvPr/>
            </p:nvSpPr>
            <p:spPr bwMode="auto">
              <a:xfrm>
                <a:off x="6493408" y="2236201"/>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1" name="AutoShape 10"/>
              <p:cNvSpPr/>
              <p:nvPr/>
            </p:nvSpPr>
            <p:spPr bwMode="auto">
              <a:xfrm>
                <a:off x="4592322" y="3385364"/>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2" name="AutoShape 14"/>
              <p:cNvSpPr/>
              <p:nvPr/>
            </p:nvSpPr>
            <p:spPr bwMode="auto">
              <a:xfrm>
                <a:off x="4216361" y="447777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3" name="AutoShape 6"/>
              <p:cNvSpPr/>
              <p:nvPr/>
            </p:nvSpPr>
            <p:spPr bwMode="auto">
              <a:xfrm>
                <a:off x="7394295" y="156230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4" name="AutoShape 8"/>
              <p:cNvSpPr/>
              <p:nvPr/>
            </p:nvSpPr>
            <p:spPr bwMode="auto">
              <a:xfrm>
                <a:off x="7961783"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5" name="AutoShape 20"/>
              <p:cNvSpPr/>
              <p:nvPr/>
            </p:nvSpPr>
            <p:spPr bwMode="auto">
              <a:xfrm>
                <a:off x="8685333" y="9522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6" name="AutoShape 23"/>
              <p:cNvSpPr/>
              <p:nvPr/>
            </p:nvSpPr>
            <p:spPr bwMode="auto">
              <a:xfrm>
                <a:off x="8422869" y="1619057"/>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7" name="AutoShape 19"/>
              <p:cNvSpPr/>
              <p:nvPr/>
            </p:nvSpPr>
            <p:spPr bwMode="auto">
              <a:xfrm>
                <a:off x="7947597" y="301649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8" name="AutoShape 11"/>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grpSp>
        <p:pic>
          <p:nvPicPr>
            <p:cNvPr id="20" name="图形 19"/>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905423" y="6244060"/>
              <a:ext cx="194528" cy="147573"/>
            </a:xfrm>
            <a:prstGeom prst="rect">
              <a:avLst/>
            </a:prstGeom>
          </p:spPr>
        </p:pic>
        <p:pic>
          <p:nvPicPr>
            <p:cNvPr id="21" name="图形 20"/>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2334" y="2984432"/>
              <a:ext cx="187557" cy="152074"/>
            </a:xfrm>
            <a:prstGeom prst="rect">
              <a:avLst/>
            </a:prstGeom>
          </p:spPr>
        </p:pic>
        <p:pic>
          <p:nvPicPr>
            <p:cNvPr id="22" name="图形 21"/>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137398" y="4586311"/>
              <a:ext cx="200327" cy="151972"/>
            </a:xfrm>
            <a:prstGeom prst="rect">
              <a:avLst/>
            </a:prstGeom>
          </p:spPr>
        </p:pic>
        <p:pic>
          <p:nvPicPr>
            <p:cNvPr id="23" name="图形 22"/>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992314" y="2256778"/>
              <a:ext cx="173031" cy="118238"/>
            </a:xfrm>
            <a:prstGeom prst="rect">
              <a:avLst/>
            </a:prstGeom>
          </p:spPr>
        </p:pic>
        <p:pic>
          <p:nvPicPr>
            <p:cNvPr id="24" name="图形 23"/>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1198657" y="1534425"/>
              <a:ext cx="283313" cy="256072"/>
            </a:xfrm>
            <a:prstGeom prst="rect">
              <a:avLst/>
            </a:prstGeom>
          </p:spPr>
        </p:pic>
        <p:pic>
          <p:nvPicPr>
            <p:cNvPr id="25" name="图形 2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302220" y="5496417"/>
              <a:ext cx="465815" cy="353377"/>
            </a:xfrm>
            <a:prstGeom prst="rect">
              <a:avLst/>
            </a:prstGeom>
          </p:spPr>
        </p:pic>
        <p:pic>
          <p:nvPicPr>
            <p:cNvPr id="26" name="图形 25"/>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0581309" y="6257665"/>
              <a:ext cx="266624" cy="182193"/>
            </a:xfrm>
            <a:prstGeom prst="rect">
              <a:avLst/>
            </a:prstGeom>
          </p:spPr>
        </p:pic>
        <p:pic>
          <p:nvPicPr>
            <p:cNvPr id="27" name="图形 2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7586940" y="6428939"/>
              <a:ext cx="263936" cy="214003"/>
            </a:xfrm>
            <a:prstGeom prst="rect">
              <a:avLst/>
            </a:prstGeom>
          </p:spPr>
        </p:pic>
        <p:pic>
          <p:nvPicPr>
            <p:cNvPr id="28" name="图形 27"/>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708083" y="6429892"/>
              <a:ext cx="187557" cy="152074"/>
            </a:xfrm>
            <a:prstGeom prst="rect">
              <a:avLst/>
            </a:prstGeom>
          </p:spPr>
        </p:pic>
      </p:grpSp>
      <p:cxnSp>
        <p:nvCxnSpPr>
          <p:cNvPr id="16" name="直接连接符 15"/>
          <p:cNvCxnSpPr/>
          <p:nvPr userDrawn="1"/>
        </p:nvCxnSpPr>
        <p:spPr>
          <a:xfrm flipV="1">
            <a:off x="2711451" y="812727"/>
            <a:ext cx="0" cy="6045273"/>
          </a:xfrm>
          <a:prstGeom prst="line">
            <a:avLst/>
          </a:prstGeom>
          <a:ln w="28575">
            <a:solidFill>
              <a:srgbClr val="0078B4"/>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rot="16200000">
            <a:off x="2358354" y="353097"/>
            <a:ext cx="706195" cy="0"/>
          </a:xfrm>
          <a:prstGeom prst="line">
            <a:avLst/>
          </a:prstGeom>
          <a:ln w="28575">
            <a:solidFill>
              <a:srgbClr val="FAAA3C"/>
            </a:solidFill>
          </a:ln>
        </p:spPr>
        <p:style>
          <a:lnRef idx="1">
            <a:schemeClr val="accent1"/>
          </a:lnRef>
          <a:fillRef idx="0">
            <a:schemeClr val="accent1"/>
          </a:fillRef>
          <a:effectRef idx="0">
            <a:schemeClr val="accent1"/>
          </a:effectRef>
          <a:fontRef idx="minor">
            <a:schemeClr val="tx1"/>
          </a:fontRef>
        </p:style>
      </p:cxnSp>
      <p:sp>
        <p:nvSpPr>
          <p:cNvPr id="12" name="标题 1"/>
          <p:cNvSpPr txBox="1"/>
          <p:nvPr userDrawn="1"/>
        </p:nvSpPr>
        <p:spPr>
          <a:xfrm>
            <a:off x="2889250" y="706120"/>
            <a:ext cx="2365375" cy="508000"/>
          </a:xfrm>
          <a:prstGeom prst="rect">
            <a:avLst/>
          </a:prstGeom>
        </p:spPr>
        <p:txBody>
          <a:bodyPr anchor="ctr"/>
          <a:lstStyle>
            <a:lvl1pPr algn="l" defTabSz="914400" rtl="0" eaLnBrk="1" latinLnBrk="0" hangingPunct="1">
              <a:lnSpc>
                <a:spcPts val="5000"/>
              </a:lnSpc>
              <a:spcBef>
                <a:spcPct val="0"/>
              </a:spcBef>
              <a:buNone/>
              <a:defRPr sz="3600" b="1" kern="1200">
                <a:solidFill>
                  <a:schemeClr val="bg2">
                    <a:lumMod val="25000"/>
                  </a:schemeClr>
                </a:solidFill>
                <a:latin typeface="+mj-lt"/>
                <a:ea typeface="+mj-ea"/>
                <a:cs typeface="+mj-cs"/>
              </a:defRPr>
            </a:lvl1pPr>
          </a:lstStyle>
          <a:p>
            <a:r>
              <a:rPr lang="zh-CN" altLang="en-US" sz="2800" dirty="0">
                <a:solidFill>
                  <a:srgbClr val="0078B4"/>
                </a:solidFill>
                <a:cs typeface="阿里巴巴普惠体 2.0 55 Regular" panose="00020600040101010101" charset="-122"/>
              </a:rPr>
              <a:t>目 录</a:t>
            </a:r>
            <a:endParaRPr lang="zh-CN" altLang="en-US" sz="2800" dirty="0">
              <a:solidFill>
                <a:srgbClr val="0078B4"/>
              </a:solidFill>
              <a:cs typeface="阿里巴巴普惠体 2.0 55 Regular" panose="00020600040101010101" charset="-122"/>
            </a:endParaRPr>
          </a:p>
        </p:txBody>
      </p:sp>
      <p:sp>
        <p:nvSpPr>
          <p:cNvPr id="14" name="文本占位符 13"/>
          <p:cNvSpPr>
            <a:spLocks noGrp="1"/>
          </p:cNvSpPr>
          <p:nvPr>
            <p:ph type="body" sz="quarter" idx="10" hasCustomPrompt="1"/>
          </p:nvPr>
        </p:nvSpPr>
        <p:spPr>
          <a:xfrm>
            <a:off x="2942706" y="1663700"/>
            <a:ext cx="6360128" cy="4403725"/>
          </a:xfrm>
          <a:prstGeom prst="rect">
            <a:avLst/>
          </a:prstGeom>
        </p:spPr>
        <p:txBody>
          <a:bodyPr/>
          <a:lstStyle>
            <a:lvl1pPr marL="0" indent="0">
              <a:lnSpc>
                <a:spcPct val="200000"/>
              </a:lnSpc>
              <a:buFontTx/>
              <a:buNone/>
              <a:defRPr sz="2400" b="1">
                <a:solidFill>
                  <a:schemeClr val="tx1"/>
                </a:solidFill>
                <a:latin typeface="+mj-lt"/>
                <a:cs typeface="阿里巴巴普惠体 2.0 55 Regular" panose="00020600040101010101" charset="-122"/>
              </a:defRPr>
            </a:lvl1pPr>
          </a:lstStyle>
          <a:p>
            <a:pPr lvl="0"/>
            <a:r>
              <a:rPr lang="zh-CN" altLang="en-US" dirty="0"/>
              <a:t>单击此处编辑目录文本</a:t>
            </a:r>
            <a:endParaRPr lang="zh-CN" altLang="en-US" dirty="0"/>
          </a:p>
        </p:txBody>
      </p:sp>
      <p:sp>
        <p:nvSpPr>
          <p:cNvPr id="7" name="文本框 6"/>
          <p:cNvSpPr txBox="1"/>
          <p:nvPr userDrawn="1"/>
        </p:nvSpPr>
        <p:spPr>
          <a:xfrm>
            <a:off x="2889249" y="1217784"/>
            <a:ext cx="1196109" cy="338554"/>
          </a:xfrm>
          <a:prstGeom prst="rect">
            <a:avLst/>
          </a:prstGeom>
          <a:noFill/>
        </p:spPr>
        <p:txBody>
          <a:bodyPr wrap="square">
            <a:spAutoFit/>
          </a:bodyPr>
          <a:lstStyle/>
          <a:p>
            <a:r>
              <a:rPr lang="en-US" altLang="zh-CN" sz="1600" dirty="0">
                <a:solidFill>
                  <a:srgbClr val="0078B4"/>
                </a:solidFill>
                <a:latin typeface="+mj-lt"/>
                <a:cs typeface="阿里巴巴普惠体 2.0 55 Regular" panose="00020600040101010101" charset="-122"/>
              </a:rPr>
              <a:t>Contents</a:t>
            </a:r>
            <a:endParaRPr lang="zh-CN" altLang="en-US" sz="1600" dirty="0">
              <a:solidFill>
                <a:srgbClr val="0078B4"/>
              </a:solidFill>
              <a:cs typeface="阿里巴巴普惠体 2.0 55 Regular" panose="00020600040101010101" charset="-122"/>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前言</a:t>
            </a:r>
            <a:endParaRPr lang="zh-CN" altLang="en-US" dirty="0"/>
          </a:p>
        </p:txBody>
      </p:sp>
      <p:sp>
        <p:nvSpPr>
          <p:cNvPr id="112" name="Freeform 100"/>
          <p:cNvSpPr>
            <a:spLocks noEditPoints="1"/>
          </p:cNvSpPr>
          <p:nvPr userDrawn="1">
            <p:custDataLst>
              <p:tags r:id="rId2"/>
            </p:custDataLst>
          </p:nvPr>
        </p:nvSpPr>
        <p:spPr bwMode="auto">
          <a:xfrm>
            <a:off x="216762" y="208558"/>
            <a:ext cx="391139" cy="457310"/>
          </a:xfrm>
          <a:custGeom>
            <a:avLst/>
            <a:gdLst>
              <a:gd name="T0" fmla="*/ 39 w 112"/>
              <a:gd name="T1" fmla="*/ 56 h 131"/>
              <a:gd name="T2" fmla="*/ 85 w 112"/>
              <a:gd name="T3" fmla="*/ 53 h 131"/>
              <a:gd name="T4" fmla="*/ 85 w 112"/>
              <a:gd name="T5" fmla="*/ 59 h 131"/>
              <a:gd name="T6" fmla="*/ 27 w 112"/>
              <a:gd name="T7" fmla="*/ 93 h 131"/>
              <a:gd name="T8" fmla="*/ 32 w 112"/>
              <a:gd name="T9" fmla="*/ 98 h 131"/>
              <a:gd name="T10" fmla="*/ 22 w 112"/>
              <a:gd name="T11" fmla="*/ 98 h 131"/>
              <a:gd name="T12" fmla="*/ 27 w 112"/>
              <a:gd name="T13" fmla="*/ 72 h 131"/>
              <a:gd name="T14" fmla="*/ 32 w 112"/>
              <a:gd name="T15" fmla="*/ 77 h 131"/>
              <a:gd name="T16" fmla="*/ 22 w 112"/>
              <a:gd name="T17" fmla="*/ 77 h 131"/>
              <a:gd name="T18" fmla="*/ 27 w 112"/>
              <a:gd name="T19" fmla="*/ 51 h 131"/>
              <a:gd name="T20" fmla="*/ 32 w 112"/>
              <a:gd name="T21" fmla="*/ 56 h 131"/>
              <a:gd name="T22" fmla="*/ 22 w 112"/>
              <a:gd name="T23" fmla="*/ 56 h 131"/>
              <a:gd name="T24" fmla="*/ 56 w 112"/>
              <a:gd name="T25" fmla="*/ 0 h 131"/>
              <a:gd name="T26" fmla="*/ 70 w 112"/>
              <a:gd name="T27" fmla="*/ 6 h 131"/>
              <a:gd name="T28" fmla="*/ 91 w 112"/>
              <a:gd name="T29" fmla="*/ 15 h 131"/>
              <a:gd name="T30" fmla="*/ 94 w 112"/>
              <a:gd name="T31" fmla="*/ 18 h 131"/>
              <a:gd name="T32" fmla="*/ 107 w 112"/>
              <a:gd name="T33" fmla="*/ 20 h 131"/>
              <a:gd name="T34" fmla="*/ 112 w 112"/>
              <a:gd name="T35" fmla="*/ 25 h 131"/>
              <a:gd name="T36" fmla="*/ 107 w 112"/>
              <a:gd name="T37" fmla="*/ 131 h 131"/>
              <a:gd name="T38" fmla="*/ 5 w 112"/>
              <a:gd name="T39" fmla="*/ 131 h 131"/>
              <a:gd name="T40" fmla="*/ 0 w 112"/>
              <a:gd name="T41" fmla="*/ 126 h 131"/>
              <a:gd name="T42" fmla="*/ 5 w 112"/>
              <a:gd name="T43" fmla="*/ 20 h 131"/>
              <a:gd name="T44" fmla="*/ 18 w 112"/>
              <a:gd name="T45" fmla="*/ 20 h 131"/>
              <a:gd name="T46" fmla="*/ 21 w 112"/>
              <a:gd name="T47" fmla="*/ 15 h 131"/>
              <a:gd name="T48" fmla="*/ 37 w 112"/>
              <a:gd name="T49" fmla="*/ 15 h 131"/>
              <a:gd name="T50" fmla="*/ 56 w 112"/>
              <a:gd name="T51" fmla="*/ 0 h 131"/>
              <a:gd name="T52" fmla="*/ 69 w 112"/>
              <a:gd name="T53" fmla="*/ 15 h 131"/>
              <a:gd name="T54" fmla="*/ 56 w 112"/>
              <a:gd name="T55" fmla="*/ 6 h 131"/>
              <a:gd name="T56" fmla="*/ 43 w 112"/>
              <a:gd name="T57" fmla="*/ 15 h 131"/>
              <a:gd name="T58" fmla="*/ 69 w 112"/>
              <a:gd name="T59" fmla="*/ 15 h 131"/>
              <a:gd name="T60" fmla="*/ 94 w 112"/>
              <a:gd name="T61" fmla="*/ 30 h 131"/>
              <a:gd name="T62" fmla="*/ 91 w 112"/>
              <a:gd name="T63" fmla="*/ 36 h 131"/>
              <a:gd name="T64" fmla="*/ 56 w 112"/>
              <a:gd name="T65" fmla="*/ 36 h 131"/>
              <a:gd name="T66" fmla="*/ 18 w 112"/>
              <a:gd name="T67" fmla="*/ 33 h 131"/>
              <a:gd name="T68" fmla="*/ 18 w 112"/>
              <a:gd name="T69" fmla="*/ 30 h 131"/>
              <a:gd name="T70" fmla="*/ 10 w 112"/>
              <a:gd name="T71" fmla="*/ 121 h 131"/>
              <a:gd name="T72" fmla="*/ 102 w 112"/>
              <a:gd name="T73" fmla="*/ 30 h 131"/>
              <a:gd name="T74" fmla="*/ 56 w 112"/>
              <a:gd name="T75" fmla="*/ 21 h 131"/>
              <a:gd name="T76" fmla="*/ 24 w 112"/>
              <a:gd name="T77" fmla="*/ 21 h 131"/>
              <a:gd name="T78" fmla="*/ 24 w 112"/>
              <a:gd name="T79" fmla="*/ 30 h 131"/>
              <a:gd name="T80" fmla="*/ 88 w 112"/>
              <a:gd name="T81" fmla="*/ 30 h 131"/>
              <a:gd name="T82" fmla="*/ 88 w 112"/>
              <a:gd name="T83" fmla="*/ 21 h 131"/>
              <a:gd name="T84" fmla="*/ 42 w 112"/>
              <a:gd name="T85" fmla="*/ 101 h 131"/>
              <a:gd name="T86" fmla="*/ 39 w 112"/>
              <a:gd name="T87" fmla="*/ 98 h 131"/>
              <a:gd name="T88" fmla="*/ 85 w 112"/>
              <a:gd name="T89" fmla="*/ 95 h 131"/>
              <a:gd name="T90" fmla="*/ 85 w 112"/>
              <a:gd name="T91" fmla="*/ 101 h 131"/>
              <a:gd name="T92" fmla="*/ 42 w 112"/>
              <a:gd name="T93" fmla="*/ 80 h 131"/>
              <a:gd name="T94" fmla="*/ 39 w 112"/>
              <a:gd name="T95" fmla="*/ 77 h 131"/>
              <a:gd name="T96" fmla="*/ 85 w 112"/>
              <a:gd name="T97" fmla="*/ 74 h 131"/>
              <a:gd name="T98" fmla="*/ 85 w 112"/>
              <a:gd name="T99" fmla="*/ 8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131">
                <a:moveTo>
                  <a:pt x="42" y="59"/>
                </a:moveTo>
                <a:cubicBezTo>
                  <a:pt x="40" y="59"/>
                  <a:pt x="39" y="58"/>
                  <a:pt x="39" y="56"/>
                </a:cubicBezTo>
                <a:cubicBezTo>
                  <a:pt x="39" y="55"/>
                  <a:pt x="40" y="53"/>
                  <a:pt x="42" y="53"/>
                </a:cubicBezTo>
                <a:cubicBezTo>
                  <a:pt x="85" y="53"/>
                  <a:pt x="85" y="53"/>
                  <a:pt x="85" y="53"/>
                </a:cubicBezTo>
                <a:cubicBezTo>
                  <a:pt x="86" y="53"/>
                  <a:pt x="88" y="55"/>
                  <a:pt x="88" y="56"/>
                </a:cubicBezTo>
                <a:cubicBezTo>
                  <a:pt x="88" y="58"/>
                  <a:pt x="86" y="59"/>
                  <a:pt x="85" y="59"/>
                </a:cubicBezTo>
                <a:cubicBezTo>
                  <a:pt x="42" y="59"/>
                  <a:pt x="42" y="59"/>
                  <a:pt x="42" y="59"/>
                </a:cubicBezTo>
                <a:close/>
                <a:moveTo>
                  <a:pt x="27" y="93"/>
                </a:moveTo>
                <a:cubicBezTo>
                  <a:pt x="27" y="93"/>
                  <a:pt x="27" y="93"/>
                  <a:pt x="27" y="93"/>
                </a:cubicBezTo>
                <a:cubicBezTo>
                  <a:pt x="30" y="93"/>
                  <a:pt x="32" y="95"/>
                  <a:pt x="32" y="98"/>
                </a:cubicBezTo>
                <a:cubicBezTo>
                  <a:pt x="32" y="101"/>
                  <a:pt x="30" y="103"/>
                  <a:pt x="27" y="103"/>
                </a:cubicBezTo>
                <a:cubicBezTo>
                  <a:pt x="24" y="103"/>
                  <a:pt x="22" y="101"/>
                  <a:pt x="22" y="98"/>
                </a:cubicBezTo>
                <a:cubicBezTo>
                  <a:pt x="22" y="95"/>
                  <a:pt x="24" y="93"/>
                  <a:pt x="27" y="93"/>
                </a:cubicBezTo>
                <a:close/>
                <a:moveTo>
                  <a:pt x="27" y="72"/>
                </a:moveTo>
                <a:cubicBezTo>
                  <a:pt x="27" y="72"/>
                  <a:pt x="27" y="72"/>
                  <a:pt x="27" y="72"/>
                </a:cubicBezTo>
                <a:cubicBezTo>
                  <a:pt x="30" y="72"/>
                  <a:pt x="32" y="74"/>
                  <a:pt x="32" y="77"/>
                </a:cubicBezTo>
                <a:cubicBezTo>
                  <a:pt x="32" y="80"/>
                  <a:pt x="30" y="82"/>
                  <a:pt x="27" y="82"/>
                </a:cubicBezTo>
                <a:cubicBezTo>
                  <a:pt x="24" y="82"/>
                  <a:pt x="22" y="80"/>
                  <a:pt x="22" y="77"/>
                </a:cubicBezTo>
                <a:cubicBezTo>
                  <a:pt x="22" y="74"/>
                  <a:pt x="24" y="72"/>
                  <a:pt x="27" y="72"/>
                </a:cubicBezTo>
                <a:close/>
                <a:moveTo>
                  <a:pt x="27" y="51"/>
                </a:moveTo>
                <a:cubicBezTo>
                  <a:pt x="27" y="51"/>
                  <a:pt x="27" y="51"/>
                  <a:pt x="27" y="51"/>
                </a:cubicBezTo>
                <a:cubicBezTo>
                  <a:pt x="30" y="51"/>
                  <a:pt x="32" y="54"/>
                  <a:pt x="32" y="56"/>
                </a:cubicBezTo>
                <a:cubicBezTo>
                  <a:pt x="32" y="59"/>
                  <a:pt x="30" y="61"/>
                  <a:pt x="27" y="61"/>
                </a:cubicBezTo>
                <a:cubicBezTo>
                  <a:pt x="24" y="61"/>
                  <a:pt x="22" y="59"/>
                  <a:pt x="22" y="56"/>
                </a:cubicBezTo>
                <a:cubicBezTo>
                  <a:pt x="22" y="54"/>
                  <a:pt x="24" y="51"/>
                  <a:pt x="27" y="51"/>
                </a:cubicBezTo>
                <a:close/>
                <a:moveTo>
                  <a:pt x="56" y="0"/>
                </a:moveTo>
                <a:cubicBezTo>
                  <a:pt x="56" y="0"/>
                  <a:pt x="56" y="0"/>
                  <a:pt x="56" y="0"/>
                </a:cubicBezTo>
                <a:cubicBezTo>
                  <a:pt x="61" y="0"/>
                  <a:pt x="66" y="2"/>
                  <a:pt x="70" y="6"/>
                </a:cubicBezTo>
                <a:cubicBezTo>
                  <a:pt x="72" y="8"/>
                  <a:pt x="74" y="11"/>
                  <a:pt x="75" y="15"/>
                </a:cubicBezTo>
                <a:cubicBezTo>
                  <a:pt x="91" y="15"/>
                  <a:pt x="91" y="15"/>
                  <a:pt x="91" y="15"/>
                </a:cubicBezTo>
                <a:cubicBezTo>
                  <a:pt x="92" y="15"/>
                  <a:pt x="94" y="16"/>
                  <a:pt x="94" y="18"/>
                </a:cubicBezTo>
                <a:cubicBezTo>
                  <a:pt x="94" y="18"/>
                  <a:pt x="94" y="18"/>
                  <a:pt x="94" y="18"/>
                </a:cubicBezTo>
                <a:cubicBezTo>
                  <a:pt x="94" y="20"/>
                  <a:pt x="94" y="20"/>
                  <a:pt x="94" y="20"/>
                </a:cubicBezTo>
                <a:cubicBezTo>
                  <a:pt x="107" y="20"/>
                  <a:pt x="107" y="20"/>
                  <a:pt x="107" y="20"/>
                </a:cubicBezTo>
                <a:cubicBezTo>
                  <a:pt x="110" y="20"/>
                  <a:pt x="112" y="23"/>
                  <a:pt x="112" y="25"/>
                </a:cubicBezTo>
                <a:cubicBezTo>
                  <a:pt x="112" y="25"/>
                  <a:pt x="112" y="25"/>
                  <a:pt x="112" y="25"/>
                </a:cubicBezTo>
                <a:cubicBezTo>
                  <a:pt x="112" y="126"/>
                  <a:pt x="112" y="126"/>
                  <a:pt x="112" y="126"/>
                </a:cubicBezTo>
                <a:cubicBezTo>
                  <a:pt x="112" y="129"/>
                  <a:pt x="110" y="131"/>
                  <a:pt x="107" y="131"/>
                </a:cubicBezTo>
                <a:cubicBezTo>
                  <a:pt x="107" y="131"/>
                  <a:pt x="107" y="131"/>
                  <a:pt x="107" y="131"/>
                </a:cubicBezTo>
                <a:cubicBezTo>
                  <a:pt x="5" y="131"/>
                  <a:pt x="5" y="131"/>
                  <a:pt x="5" y="131"/>
                </a:cubicBezTo>
                <a:cubicBezTo>
                  <a:pt x="2" y="131"/>
                  <a:pt x="0" y="129"/>
                  <a:pt x="0" y="126"/>
                </a:cubicBezTo>
                <a:cubicBezTo>
                  <a:pt x="0" y="126"/>
                  <a:pt x="0" y="126"/>
                  <a:pt x="0" y="126"/>
                </a:cubicBezTo>
                <a:cubicBezTo>
                  <a:pt x="0" y="25"/>
                  <a:pt x="0" y="25"/>
                  <a:pt x="0" y="25"/>
                </a:cubicBezTo>
                <a:cubicBezTo>
                  <a:pt x="0" y="23"/>
                  <a:pt x="2" y="20"/>
                  <a:pt x="5" y="20"/>
                </a:cubicBezTo>
                <a:cubicBezTo>
                  <a:pt x="5" y="20"/>
                  <a:pt x="5" y="20"/>
                  <a:pt x="5" y="20"/>
                </a:cubicBezTo>
                <a:cubicBezTo>
                  <a:pt x="18" y="20"/>
                  <a:pt x="18" y="20"/>
                  <a:pt x="18" y="20"/>
                </a:cubicBezTo>
                <a:cubicBezTo>
                  <a:pt x="18" y="18"/>
                  <a:pt x="18" y="18"/>
                  <a:pt x="18" y="18"/>
                </a:cubicBezTo>
                <a:cubicBezTo>
                  <a:pt x="18" y="16"/>
                  <a:pt x="20" y="15"/>
                  <a:pt x="21" y="15"/>
                </a:cubicBezTo>
                <a:cubicBezTo>
                  <a:pt x="21" y="15"/>
                  <a:pt x="21" y="15"/>
                  <a:pt x="21" y="15"/>
                </a:cubicBezTo>
                <a:cubicBezTo>
                  <a:pt x="37" y="15"/>
                  <a:pt x="37" y="15"/>
                  <a:pt x="37" y="15"/>
                </a:cubicBezTo>
                <a:cubicBezTo>
                  <a:pt x="38" y="11"/>
                  <a:pt x="40" y="8"/>
                  <a:pt x="42" y="6"/>
                </a:cubicBezTo>
                <a:cubicBezTo>
                  <a:pt x="46" y="2"/>
                  <a:pt x="51" y="0"/>
                  <a:pt x="56" y="0"/>
                </a:cubicBezTo>
                <a:close/>
                <a:moveTo>
                  <a:pt x="69" y="15"/>
                </a:moveTo>
                <a:cubicBezTo>
                  <a:pt x="69" y="15"/>
                  <a:pt x="69" y="15"/>
                  <a:pt x="69" y="15"/>
                </a:cubicBezTo>
                <a:cubicBezTo>
                  <a:pt x="68" y="13"/>
                  <a:pt x="67" y="11"/>
                  <a:pt x="65" y="10"/>
                </a:cubicBezTo>
                <a:cubicBezTo>
                  <a:pt x="63" y="7"/>
                  <a:pt x="60" y="6"/>
                  <a:pt x="56" y="6"/>
                </a:cubicBezTo>
                <a:cubicBezTo>
                  <a:pt x="52" y="6"/>
                  <a:pt x="49" y="7"/>
                  <a:pt x="46" y="10"/>
                </a:cubicBezTo>
                <a:cubicBezTo>
                  <a:pt x="45" y="11"/>
                  <a:pt x="44" y="13"/>
                  <a:pt x="43" y="15"/>
                </a:cubicBezTo>
                <a:cubicBezTo>
                  <a:pt x="56" y="15"/>
                  <a:pt x="56" y="15"/>
                  <a:pt x="56" y="15"/>
                </a:cubicBezTo>
                <a:cubicBezTo>
                  <a:pt x="69" y="15"/>
                  <a:pt x="69" y="15"/>
                  <a:pt x="69" y="15"/>
                </a:cubicBezTo>
                <a:close/>
                <a:moveTo>
                  <a:pt x="94" y="30"/>
                </a:moveTo>
                <a:cubicBezTo>
                  <a:pt x="94" y="30"/>
                  <a:pt x="94" y="30"/>
                  <a:pt x="94" y="30"/>
                </a:cubicBezTo>
                <a:cubicBezTo>
                  <a:pt x="94" y="33"/>
                  <a:pt x="94" y="33"/>
                  <a:pt x="94" y="33"/>
                </a:cubicBezTo>
                <a:cubicBezTo>
                  <a:pt x="94" y="35"/>
                  <a:pt x="92" y="36"/>
                  <a:pt x="91" y="36"/>
                </a:cubicBezTo>
                <a:cubicBezTo>
                  <a:pt x="91" y="36"/>
                  <a:pt x="91" y="36"/>
                  <a:pt x="91" y="36"/>
                </a:cubicBezTo>
                <a:cubicBezTo>
                  <a:pt x="56" y="36"/>
                  <a:pt x="56" y="36"/>
                  <a:pt x="56" y="36"/>
                </a:cubicBezTo>
                <a:cubicBezTo>
                  <a:pt x="21" y="36"/>
                  <a:pt x="21" y="36"/>
                  <a:pt x="21" y="36"/>
                </a:cubicBezTo>
                <a:cubicBezTo>
                  <a:pt x="20" y="36"/>
                  <a:pt x="18" y="35"/>
                  <a:pt x="18" y="33"/>
                </a:cubicBezTo>
                <a:cubicBezTo>
                  <a:pt x="18" y="33"/>
                  <a:pt x="18" y="33"/>
                  <a:pt x="18" y="33"/>
                </a:cubicBezTo>
                <a:cubicBezTo>
                  <a:pt x="18" y="30"/>
                  <a:pt x="18" y="30"/>
                  <a:pt x="18" y="30"/>
                </a:cubicBezTo>
                <a:cubicBezTo>
                  <a:pt x="10" y="30"/>
                  <a:pt x="10" y="30"/>
                  <a:pt x="10" y="30"/>
                </a:cubicBezTo>
                <a:cubicBezTo>
                  <a:pt x="10" y="121"/>
                  <a:pt x="10" y="121"/>
                  <a:pt x="10" y="121"/>
                </a:cubicBezTo>
                <a:cubicBezTo>
                  <a:pt x="102" y="121"/>
                  <a:pt x="102" y="121"/>
                  <a:pt x="102" y="121"/>
                </a:cubicBezTo>
                <a:cubicBezTo>
                  <a:pt x="102" y="30"/>
                  <a:pt x="102" y="30"/>
                  <a:pt x="102" y="30"/>
                </a:cubicBezTo>
                <a:cubicBezTo>
                  <a:pt x="94" y="30"/>
                  <a:pt x="94" y="30"/>
                  <a:pt x="94" y="30"/>
                </a:cubicBezTo>
                <a:close/>
                <a:moveTo>
                  <a:pt x="56" y="21"/>
                </a:moveTo>
                <a:cubicBezTo>
                  <a:pt x="56" y="21"/>
                  <a:pt x="56" y="21"/>
                  <a:pt x="56" y="21"/>
                </a:cubicBezTo>
                <a:cubicBezTo>
                  <a:pt x="24" y="21"/>
                  <a:pt x="24" y="21"/>
                  <a:pt x="24" y="21"/>
                </a:cubicBezTo>
                <a:cubicBezTo>
                  <a:pt x="24" y="25"/>
                  <a:pt x="24" y="25"/>
                  <a:pt x="24" y="25"/>
                </a:cubicBezTo>
                <a:cubicBezTo>
                  <a:pt x="24" y="30"/>
                  <a:pt x="24" y="30"/>
                  <a:pt x="24" y="30"/>
                </a:cubicBezTo>
                <a:cubicBezTo>
                  <a:pt x="56" y="30"/>
                  <a:pt x="56" y="30"/>
                  <a:pt x="56" y="30"/>
                </a:cubicBezTo>
                <a:cubicBezTo>
                  <a:pt x="88" y="30"/>
                  <a:pt x="88" y="30"/>
                  <a:pt x="88" y="30"/>
                </a:cubicBezTo>
                <a:cubicBezTo>
                  <a:pt x="88" y="25"/>
                  <a:pt x="88" y="25"/>
                  <a:pt x="88" y="25"/>
                </a:cubicBezTo>
                <a:cubicBezTo>
                  <a:pt x="88" y="21"/>
                  <a:pt x="88" y="21"/>
                  <a:pt x="88" y="21"/>
                </a:cubicBezTo>
                <a:cubicBezTo>
                  <a:pt x="56" y="21"/>
                  <a:pt x="56" y="21"/>
                  <a:pt x="56" y="21"/>
                </a:cubicBezTo>
                <a:close/>
                <a:moveTo>
                  <a:pt x="42" y="101"/>
                </a:moveTo>
                <a:cubicBezTo>
                  <a:pt x="42" y="101"/>
                  <a:pt x="42" y="101"/>
                  <a:pt x="42" y="101"/>
                </a:cubicBezTo>
                <a:cubicBezTo>
                  <a:pt x="40" y="101"/>
                  <a:pt x="39" y="100"/>
                  <a:pt x="39" y="98"/>
                </a:cubicBezTo>
                <a:cubicBezTo>
                  <a:pt x="39" y="96"/>
                  <a:pt x="40" y="95"/>
                  <a:pt x="42" y="95"/>
                </a:cubicBezTo>
                <a:cubicBezTo>
                  <a:pt x="85" y="95"/>
                  <a:pt x="85" y="95"/>
                  <a:pt x="85" y="95"/>
                </a:cubicBezTo>
                <a:cubicBezTo>
                  <a:pt x="86" y="95"/>
                  <a:pt x="88" y="96"/>
                  <a:pt x="88" y="98"/>
                </a:cubicBezTo>
                <a:cubicBezTo>
                  <a:pt x="88" y="100"/>
                  <a:pt x="86" y="101"/>
                  <a:pt x="85" y="101"/>
                </a:cubicBezTo>
                <a:cubicBezTo>
                  <a:pt x="42" y="101"/>
                  <a:pt x="42" y="101"/>
                  <a:pt x="42" y="101"/>
                </a:cubicBezTo>
                <a:close/>
                <a:moveTo>
                  <a:pt x="42" y="80"/>
                </a:moveTo>
                <a:cubicBezTo>
                  <a:pt x="42" y="80"/>
                  <a:pt x="42" y="80"/>
                  <a:pt x="42" y="80"/>
                </a:cubicBezTo>
                <a:cubicBezTo>
                  <a:pt x="40" y="80"/>
                  <a:pt x="39" y="79"/>
                  <a:pt x="39" y="77"/>
                </a:cubicBezTo>
                <a:cubicBezTo>
                  <a:pt x="39" y="76"/>
                  <a:pt x="40" y="74"/>
                  <a:pt x="42" y="74"/>
                </a:cubicBezTo>
                <a:cubicBezTo>
                  <a:pt x="85" y="74"/>
                  <a:pt x="85" y="74"/>
                  <a:pt x="85" y="74"/>
                </a:cubicBezTo>
                <a:cubicBezTo>
                  <a:pt x="86" y="74"/>
                  <a:pt x="88" y="76"/>
                  <a:pt x="88" y="77"/>
                </a:cubicBezTo>
                <a:cubicBezTo>
                  <a:pt x="88" y="79"/>
                  <a:pt x="86" y="80"/>
                  <a:pt x="85" y="80"/>
                </a:cubicBezTo>
                <a:cubicBezTo>
                  <a:pt x="42" y="80"/>
                  <a:pt x="42" y="80"/>
                  <a:pt x="42" y="80"/>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课程目标</a:t>
            </a:r>
            <a:endParaRPr lang="zh-CN" altLang="en-US" dirty="0"/>
          </a:p>
        </p:txBody>
      </p:sp>
      <p:sp>
        <p:nvSpPr>
          <p:cNvPr id="3872" name="Freeform 3865"/>
          <p:cNvSpPr>
            <a:spLocks noEditPoints="1"/>
          </p:cNvSpPr>
          <p:nvPr userDrawn="1">
            <p:custDataLst>
              <p:tags r:id="rId2"/>
            </p:custDataLst>
          </p:nvPr>
        </p:nvSpPr>
        <p:spPr bwMode="auto">
          <a:xfrm>
            <a:off x="215607" y="214386"/>
            <a:ext cx="391527" cy="451426"/>
          </a:xfrm>
          <a:custGeom>
            <a:avLst/>
            <a:gdLst>
              <a:gd name="T0" fmla="*/ 97 w 113"/>
              <a:gd name="T1" fmla="*/ 17 h 130"/>
              <a:gd name="T2" fmla="*/ 97 w 113"/>
              <a:gd name="T3" fmla="*/ 17 h 130"/>
              <a:gd name="T4" fmla="*/ 57 w 113"/>
              <a:gd name="T5" fmla="*/ 0 h 130"/>
              <a:gd name="T6" fmla="*/ 16 w 113"/>
              <a:gd name="T7" fmla="*/ 17 h 130"/>
              <a:gd name="T8" fmla="*/ 0 w 113"/>
              <a:gd name="T9" fmla="*/ 57 h 130"/>
              <a:gd name="T10" fmla="*/ 10 w 113"/>
              <a:gd name="T11" fmla="*/ 90 h 130"/>
              <a:gd name="T12" fmla="*/ 37 w 113"/>
              <a:gd name="T13" fmla="*/ 110 h 130"/>
              <a:gd name="T14" fmla="*/ 53 w 113"/>
              <a:gd name="T15" fmla="*/ 127 h 130"/>
              <a:gd name="T16" fmla="*/ 57 w 113"/>
              <a:gd name="T17" fmla="*/ 130 h 130"/>
              <a:gd name="T18" fmla="*/ 60 w 113"/>
              <a:gd name="T19" fmla="*/ 127 h 130"/>
              <a:gd name="T20" fmla="*/ 63 w 113"/>
              <a:gd name="T21" fmla="*/ 124 h 130"/>
              <a:gd name="T22" fmla="*/ 77 w 113"/>
              <a:gd name="T23" fmla="*/ 110 h 130"/>
              <a:gd name="T24" fmla="*/ 103 w 113"/>
              <a:gd name="T25" fmla="*/ 90 h 130"/>
              <a:gd name="T26" fmla="*/ 113 w 113"/>
              <a:gd name="T27" fmla="*/ 57 h 130"/>
              <a:gd name="T28" fmla="*/ 97 w 113"/>
              <a:gd name="T29" fmla="*/ 17 h 130"/>
              <a:gd name="T30" fmla="*/ 95 w 113"/>
              <a:gd name="T31" fmla="*/ 84 h 130"/>
              <a:gd name="T32" fmla="*/ 95 w 113"/>
              <a:gd name="T33" fmla="*/ 84 h 130"/>
              <a:gd name="T34" fmla="*/ 73 w 113"/>
              <a:gd name="T35" fmla="*/ 101 h 130"/>
              <a:gd name="T36" fmla="*/ 73 w 113"/>
              <a:gd name="T37" fmla="*/ 101 h 130"/>
              <a:gd name="T38" fmla="*/ 72 w 113"/>
              <a:gd name="T39" fmla="*/ 101 h 130"/>
              <a:gd name="T40" fmla="*/ 71 w 113"/>
              <a:gd name="T41" fmla="*/ 102 h 130"/>
              <a:gd name="T42" fmla="*/ 70 w 113"/>
              <a:gd name="T43" fmla="*/ 102 h 130"/>
              <a:gd name="T44" fmla="*/ 57 w 113"/>
              <a:gd name="T45" fmla="*/ 116 h 130"/>
              <a:gd name="T46" fmla="*/ 43 w 113"/>
              <a:gd name="T47" fmla="*/ 102 h 130"/>
              <a:gd name="T48" fmla="*/ 42 w 113"/>
              <a:gd name="T49" fmla="*/ 102 h 130"/>
              <a:gd name="T50" fmla="*/ 41 w 113"/>
              <a:gd name="T51" fmla="*/ 101 h 130"/>
              <a:gd name="T52" fmla="*/ 40 w 113"/>
              <a:gd name="T53" fmla="*/ 101 h 130"/>
              <a:gd name="T54" fmla="*/ 18 w 113"/>
              <a:gd name="T55" fmla="*/ 84 h 130"/>
              <a:gd name="T56" fmla="*/ 10 w 113"/>
              <a:gd name="T57" fmla="*/ 57 h 130"/>
              <a:gd name="T58" fmla="*/ 23 w 113"/>
              <a:gd name="T59" fmla="*/ 24 h 130"/>
              <a:gd name="T60" fmla="*/ 57 w 113"/>
              <a:gd name="T61" fmla="*/ 10 h 130"/>
              <a:gd name="T62" fmla="*/ 90 w 113"/>
              <a:gd name="T63" fmla="*/ 24 h 130"/>
              <a:gd name="T64" fmla="*/ 90 w 113"/>
              <a:gd name="T65" fmla="*/ 24 h 130"/>
              <a:gd name="T66" fmla="*/ 104 w 113"/>
              <a:gd name="T67" fmla="*/ 57 h 130"/>
              <a:gd name="T68" fmla="*/ 95 w 113"/>
              <a:gd name="T69" fmla="*/ 84 h 130"/>
              <a:gd name="T70" fmla="*/ 57 w 113"/>
              <a:gd name="T71" fmla="*/ 26 h 130"/>
              <a:gd name="T72" fmla="*/ 57 w 113"/>
              <a:gd name="T73" fmla="*/ 26 h 130"/>
              <a:gd name="T74" fmla="*/ 25 w 113"/>
              <a:gd name="T75" fmla="*/ 57 h 130"/>
              <a:gd name="T76" fmla="*/ 57 w 113"/>
              <a:gd name="T77" fmla="*/ 88 h 130"/>
              <a:gd name="T78" fmla="*/ 88 w 113"/>
              <a:gd name="T79" fmla="*/ 57 h 130"/>
              <a:gd name="T80" fmla="*/ 57 w 113"/>
              <a:gd name="T81" fmla="*/ 26 h 130"/>
              <a:gd name="T82" fmla="*/ 57 w 113"/>
              <a:gd name="T83" fmla="*/ 82 h 130"/>
              <a:gd name="T84" fmla="*/ 57 w 113"/>
              <a:gd name="T85" fmla="*/ 82 h 130"/>
              <a:gd name="T86" fmla="*/ 31 w 113"/>
              <a:gd name="T87" fmla="*/ 57 h 130"/>
              <a:gd name="T88" fmla="*/ 57 w 113"/>
              <a:gd name="T89" fmla="*/ 31 h 130"/>
              <a:gd name="T90" fmla="*/ 82 w 113"/>
              <a:gd name="T91" fmla="*/ 57 h 130"/>
              <a:gd name="T92" fmla="*/ 57 w 113"/>
              <a:gd name="T93" fmla="*/ 8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 h="130">
                <a:moveTo>
                  <a:pt x="97" y="17"/>
                </a:moveTo>
                <a:cubicBezTo>
                  <a:pt x="97" y="17"/>
                  <a:pt x="97" y="17"/>
                  <a:pt x="97" y="17"/>
                </a:cubicBezTo>
                <a:cubicBezTo>
                  <a:pt x="86" y="6"/>
                  <a:pt x="72" y="0"/>
                  <a:pt x="57" y="0"/>
                </a:cubicBezTo>
                <a:cubicBezTo>
                  <a:pt x="42" y="0"/>
                  <a:pt x="27" y="6"/>
                  <a:pt x="16" y="17"/>
                </a:cubicBezTo>
                <a:cubicBezTo>
                  <a:pt x="6" y="27"/>
                  <a:pt x="0" y="42"/>
                  <a:pt x="0" y="57"/>
                </a:cubicBezTo>
                <a:cubicBezTo>
                  <a:pt x="0" y="69"/>
                  <a:pt x="4" y="80"/>
                  <a:pt x="10" y="90"/>
                </a:cubicBezTo>
                <a:cubicBezTo>
                  <a:pt x="17" y="99"/>
                  <a:pt x="26" y="106"/>
                  <a:pt x="37" y="110"/>
                </a:cubicBezTo>
                <a:cubicBezTo>
                  <a:pt x="53" y="127"/>
                  <a:pt x="53" y="127"/>
                  <a:pt x="53" y="127"/>
                </a:cubicBezTo>
                <a:cubicBezTo>
                  <a:pt x="57" y="130"/>
                  <a:pt x="57" y="130"/>
                  <a:pt x="57" y="130"/>
                </a:cubicBezTo>
                <a:cubicBezTo>
                  <a:pt x="60" y="127"/>
                  <a:pt x="60" y="127"/>
                  <a:pt x="60" y="127"/>
                </a:cubicBezTo>
                <a:cubicBezTo>
                  <a:pt x="63" y="124"/>
                  <a:pt x="63" y="124"/>
                  <a:pt x="63" y="124"/>
                </a:cubicBezTo>
                <a:cubicBezTo>
                  <a:pt x="77" y="110"/>
                  <a:pt x="77" y="110"/>
                  <a:pt x="77" y="110"/>
                </a:cubicBezTo>
                <a:cubicBezTo>
                  <a:pt x="87" y="106"/>
                  <a:pt x="96" y="99"/>
                  <a:pt x="103" y="90"/>
                </a:cubicBezTo>
                <a:cubicBezTo>
                  <a:pt x="110" y="80"/>
                  <a:pt x="113" y="69"/>
                  <a:pt x="113" y="57"/>
                </a:cubicBezTo>
                <a:cubicBezTo>
                  <a:pt x="113" y="42"/>
                  <a:pt x="107" y="27"/>
                  <a:pt x="97" y="17"/>
                </a:cubicBezTo>
                <a:close/>
                <a:moveTo>
                  <a:pt x="95" y="84"/>
                </a:moveTo>
                <a:cubicBezTo>
                  <a:pt x="95" y="84"/>
                  <a:pt x="95" y="84"/>
                  <a:pt x="95" y="84"/>
                </a:cubicBezTo>
                <a:cubicBezTo>
                  <a:pt x="89" y="92"/>
                  <a:pt x="82" y="98"/>
                  <a:pt x="73" y="101"/>
                </a:cubicBezTo>
                <a:cubicBezTo>
                  <a:pt x="73" y="101"/>
                  <a:pt x="73" y="101"/>
                  <a:pt x="73" y="101"/>
                </a:cubicBezTo>
                <a:cubicBezTo>
                  <a:pt x="72" y="101"/>
                  <a:pt x="72" y="101"/>
                  <a:pt x="72" y="101"/>
                </a:cubicBezTo>
                <a:cubicBezTo>
                  <a:pt x="71" y="102"/>
                  <a:pt x="71" y="102"/>
                  <a:pt x="71" y="102"/>
                </a:cubicBezTo>
                <a:cubicBezTo>
                  <a:pt x="70" y="102"/>
                  <a:pt x="70" y="102"/>
                  <a:pt x="70" y="102"/>
                </a:cubicBezTo>
                <a:cubicBezTo>
                  <a:pt x="57" y="116"/>
                  <a:pt x="57" y="116"/>
                  <a:pt x="57" y="116"/>
                </a:cubicBezTo>
                <a:cubicBezTo>
                  <a:pt x="43" y="102"/>
                  <a:pt x="43" y="102"/>
                  <a:pt x="43" y="102"/>
                </a:cubicBezTo>
                <a:cubicBezTo>
                  <a:pt x="42" y="102"/>
                  <a:pt x="42" y="102"/>
                  <a:pt x="42" y="102"/>
                </a:cubicBezTo>
                <a:cubicBezTo>
                  <a:pt x="41" y="101"/>
                  <a:pt x="41" y="101"/>
                  <a:pt x="41" y="101"/>
                </a:cubicBezTo>
                <a:cubicBezTo>
                  <a:pt x="40" y="101"/>
                  <a:pt x="40" y="101"/>
                  <a:pt x="40" y="101"/>
                </a:cubicBezTo>
                <a:cubicBezTo>
                  <a:pt x="32" y="98"/>
                  <a:pt x="24" y="92"/>
                  <a:pt x="18" y="84"/>
                </a:cubicBezTo>
                <a:cubicBezTo>
                  <a:pt x="13" y="76"/>
                  <a:pt x="10" y="67"/>
                  <a:pt x="10" y="57"/>
                </a:cubicBezTo>
                <a:cubicBezTo>
                  <a:pt x="10" y="44"/>
                  <a:pt x="14" y="33"/>
                  <a:pt x="23" y="24"/>
                </a:cubicBezTo>
                <a:cubicBezTo>
                  <a:pt x="32" y="15"/>
                  <a:pt x="44" y="10"/>
                  <a:pt x="57" y="10"/>
                </a:cubicBezTo>
                <a:cubicBezTo>
                  <a:pt x="69" y="10"/>
                  <a:pt x="81" y="15"/>
                  <a:pt x="90" y="24"/>
                </a:cubicBezTo>
                <a:cubicBezTo>
                  <a:pt x="90" y="24"/>
                  <a:pt x="90" y="24"/>
                  <a:pt x="90" y="24"/>
                </a:cubicBezTo>
                <a:cubicBezTo>
                  <a:pt x="99" y="33"/>
                  <a:pt x="104" y="44"/>
                  <a:pt x="104" y="57"/>
                </a:cubicBezTo>
                <a:cubicBezTo>
                  <a:pt x="104" y="67"/>
                  <a:pt x="100" y="76"/>
                  <a:pt x="95" y="84"/>
                </a:cubicBezTo>
                <a:close/>
                <a:moveTo>
                  <a:pt x="57" y="26"/>
                </a:moveTo>
                <a:cubicBezTo>
                  <a:pt x="57" y="26"/>
                  <a:pt x="57" y="26"/>
                  <a:pt x="57" y="26"/>
                </a:cubicBezTo>
                <a:cubicBezTo>
                  <a:pt x="39" y="26"/>
                  <a:pt x="25" y="40"/>
                  <a:pt x="25" y="57"/>
                </a:cubicBezTo>
                <a:cubicBezTo>
                  <a:pt x="25" y="74"/>
                  <a:pt x="39" y="88"/>
                  <a:pt x="57" y="88"/>
                </a:cubicBezTo>
                <a:cubicBezTo>
                  <a:pt x="74" y="88"/>
                  <a:pt x="88" y="74"/>
                  <a:pt x="88" y="57"/>
                </a:cubicBezTo>
                <a:cubicBezTo>
                  <a:pt x="88" y="40"/>
                  <a:pt x="74" y="26"/>
                  <a:pt x="57" y="26"/>
                </a:cubicBezTo>
                <a:close/>
                <a:moveTo>
                  <a:pt x="57" y="82"/>
                </a:moveTo>
                <a:cubicBezTo>
                  <a:pt x="57" y="82"/>
                  <a:pt x="57" y="82"/>
                  <a:pt x="57" y="82"/>
                </a:cubicBezTo>
                <a:cubicBezTo>
                  <a:pt x="42" y="82"/>
                  <a:pt x="31" y="71"/>
                  <a:pt x="31" y="57"/>
                </a:cubicBezTo>
                <a:cubicBezTo>
                  <a:pt x="31" y="43"/>
                  <a:pt x="42" y="31"/>
                  <a:pt x="57" y="31"/>
                </a:cubicBezTo>
                <a:cubicBezTo>
                  <a:pt x="71" y="31"/>
                  <a:pt x="82" y="43"/>
                  <a:pt x="82" y="57"/>
                </a:cubicBezTo>
                <a:cubicBezTo>
                  <a:pt x="82" y="71"/>
                  <a:pt x="71" y="82"/>
                  <a:pt x="57" y="8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课堂小测</a:t>
            </a:r>
            <a:endParaRPr lang="zh-CN" altLang="en-US" dirty="0"/>
          </a:p>
        </p:txBody>
      </p:sp>
      <p:sp>
        <p:nvSpPr>
          <p:cNvPr id="25" name="Freeform 24"/>
          <p:cNvSpPr>
            <a:spLocks noEditPoints="1"/>
          </p:cNvSpPr>
          <p:nvPr userDrawn="1">
            <p:custDataLst>
              <p:tags r:id="rId2"/>
            </p:custDataLst>
          </p:nvPr>
        </p:nvSpPr>
        <p:spPr bwMode="auto">
          <a:xfrm>
            <a:off x="196205" y="214626"/>
            <a:ext cx="431655" cy="442183"/>
          </a:xfrm>
          <a:custGeom>
            <a:avLst/>
            <a:gdLst>
              <a:gd name="T0" fmla="*/ 79 w 121"/>
              <a:gd name="T1" fmla="*/ 115 h 124"/>
              <a:gd name="T2" fmla="*/ 60 w 121"/>
              <a:gd name="T3" fmla="*/ 124 h 124"/>
              <a:gd name="T4" fmla="*/ 41 w 121"/>
              <a:gd name="T5" fmla="*/ 115 h 124"/>
              <a:gd name="T6" fmla="*/ 31 w 121"/>
              <a:gd name="T7" fmla="*/ 90 h 124"/>
              <a:gd name="T8" fmla="*/ 60 w 121"/>
              <a:gd name="T9" fmla="*/ 19 h 124"/>
              <a:gd name="T10" fmla="*/ 90 w 121"/>
              <a:gd name="T11" fmla="*/ 90 h 124"/>
              <a:gd name="T12" fmla="*/ 60 w 121"/>
              <a:gd name="T13" fmla="*/ 56 h 124"/>
              <a:gd name="T14" fmla="*/ 74 w 121"/>
              <a:gd name="T15" fmla="*/ 54 h 124"/>
              <a:gd name="T16" fmla="*/ 75 w 121"/>
              <a:gd name="T17" fmla="*/ 62 h 124"/>
              <a:gd name="T18" fmla="*/ 65 w 121"/>
              <a:gd name="T19" fmla="*/ 60 h 124"/>
              <a:gd name="T20" fmla="*/ 55 w 121"/>
              <a:gd name="T21" fmla="*/ 60 h 124"/>
              <a:gd name="T22" fmla="*/ 46 w 121"/>
              <a:gd name="T23" fmla="*/ 62 h 124"/>
              <a:gd name="T24" fmla="*/ 46 w 121"/>
              <a:gd name="T25" fmla="*/ 54 h 124"/>
              <a:gd name="T26" fmla="*/ 60 w 121"/>
              <a:gd name="T27" fmla="*/ 56 h 124"/>
              <a:gd name="T28" fmla="*/ 60 w 121"/>
              <a:gd name="T29" fmla="*/ 15 h 124"/>
              <a:gd name="T30" fmla="*/ 60 w 121"/>
              <a:gd name="T31" fmla="*/ 0 h 124"/>
              <a:gd name="T32" fmla="*/ 87 w 121"/>
              <a:gd name="T33" fmla="*/ 20 h 124"/>
              <a:gd name="T34" fmla="*/ 82 w 121"/>
              <a:gd name="T35" fmla="*/ 17 h 124"/>
              <a:gd name="T36" fmla="*/ 92 w 121"/>
              <a:gd name="T37" fmla="*/ 12 h 124"/>
              <a:gd name="T38" fmla="*/ 103 w 121"/>
              <a:gd name="T39" fmla="*/ 39 h 124"/>
              <a:gd name="T40" fmla="*/ 109 w 121"/>
              <a:gd name="T41" fmla="*/ 29 h 124"/>
              <a:gd name="T42" fmla="*/ 103 w 121"/>
              <a:gd name="T43" fmla="*/ 39 h 124"/>
              <a:gd name="T44" fmla="*/ 106 w 121"/>
              <a:gd name="T45" fmla="*/ 60 h 124"/>
              <a:gd name="T46" fmla="*/ 121 w 121"/>
              <a:gd name="T47" fmla="*/ 60 h 124"/>
              <a:gd name="T48" fmla="*/ 101 w 121"/>
              <a:gd name="T49" fmla="*/ 87 h 124"/>
              <a:gd name="T50" fmla="*/ 103 w 121"/>
              <a:gd name="T51" fmla="*/ 82 h 124"/>
              <a:gd name="T52" fmla="*/ 109 w 121"/>
              <a:gd name="T53" fmla="*/ 92 h 124"/>
              <a:gd name="T54" fmla="*/ 17 w 121"/>
              <a:gd name="T55" fmla="*/ 82 h 124"/>
              <a:gd name="T56" fmla="*/ 12 w 121"/>
              <a:gd name="T57" fmla="*/ 92 h 124"/>
              <a:gd name="T58" fmla="*/ 17 w 121"/>
              <a:gd name="T59" fmla="*/ 82 h 124"/>
              <a:gd name="T60" fmla="*/ 15 w 121"/>
              <a:gd name="T61" fmla="*/ 60 h 124"/>
              <a:gd name="T62" fmla="*/ 0 w 121"/>
              <a:gd name="T63" fmla="*/ 60 h 124"/>
              <a:gd name="T64" fmla="*/ 20 w 121"/>
              <a:gd name="T65" fmla="*/ 34 h 124"/>
              <a:gd name="T66" fmla="*/ 17 w 121"/>
              <a:gd name="T67" fmla="*/ 39 h 124"/>
              <a:gd name="T68" fmla="*/ 12 w 121"/>
              <a:gd name="T69" fmla="*/ 29 h 124"/>
              <a:gd name="T70" fmla="*/ 39 w 121"/>
              <a:gd name="T71" fmla="*/ 17 h 124"/>
              <a:gd name="T72" fmla="*/ 29 w 121"/>
              <a:gd name="T73" fmla="*/ 12 h 124"/>
              <a:gd name="T74" fmla="*/ 39 w 121"/>
              <a:gd name="T75" fmla="*/ 17 h 124"/>
              <a:gd name="T76" fmla="*/ 77 w 121"/>
              <a:gd name="T77" fmla="*/ 87 h 124"/>
              <a:gd name="T78" fmla="*/ 83 w 121"/>
              <a:gd name="T79" fmla="*/ 38 h 124"/>
              <a:gd name="T80" fmla="*/ 29 w 121"/>
              <a:gd name="T81" fmla="*/ 60 h 124"/>
              <a:gd name="T82" fmla="*/ 44 w 121"/>
              <a:gd name="T83" fmla="*/ 87 h 124"/>
              <a:gd name="T84" fmla="*/ 46 w 121"/>
              <a:gd name="T85" fmla="*/ 99 h 124"/>
              <a:gd name="T86" fmla="*/ 52 w 121"/>
              <a:gd name="T87" fmla="*/ 105 h 124"/>
              <a:gd name="T88" fmla="*/ 58 w 121"/>
              <a:gd name="T89" fmla="*/ 113 h 124"/>
              <a:gd name="T90" fmla="*/ 63 w 121"/>
              <a:gd name="T91" fmla="*/ 113 h 124"/>
              <a:gd name="T92" fmla="*/ 64 w 121"/>
              <a:gd name="T93" fmla="*/ 110 h 124"/>
              <a:gd name="T94" fmla="*/ 74 w 121"/>
              <a:gd name="T95"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124">
                <a:moveTo>
                  <a:pt x="84" y="94"/>
                </a:moveTo>
                <a:cubicBezTo>
                  <a:pt x="84" y="110"/>
                  <a:pt x="84" y="110"/>
                  <a:pt x="84" y="110"/>
                </a:cubicBezTo>
                <a:cubicBezTo>
                  <a:pt x="84" y="113"/>
                  <a:pt x="82" y="115"/>
                  <a:pt x="79" y="115"/>
                </a:cubicBezTo>
                <a:cubicBezTo>
                  <a:pt x="73" y="115"/>
                  <a:pt x="73" y="115"/>
                  <a:pt x="73" y="115"/>
                </a:cubicBezTo>
                <a:cubicBezTo>
                  <a:pt x="72" y="117"/>
                  <a:pt x="71" y="118"/>
                  <a:pt x="70" y="120"/>
                </a:cubicBezTo>
                <a:cubicBezTo>
                  <a:pt x="67" y="122"/>
                  <a:pt x="64" y="124"/>
                  <a:pt x="60" y="124"/>
                </a:cubicBezTo>
                <a:cubicBezTo>
                  <a:pt x="57" y="124"/>
                  <a:pt x="53" y="122"/>
                  <a:pt x="51" y="120"/>
                </a:cubicBezTo>
                <a:cubicBezTo>
                  <a:pt x="49" y="118"/>
                  <a:pt x="48" y="117"/>
                  <a:pt x="48" y="115"/>
                </a:cubicBezTo>
                <a:cubicBezTo>
                  <a:pt x="41" y="115"/>
                  <a:pt x="41" y="115"/>
                  <a:pt x="41" y="115"/>
                </a:cubicBezTo>
                <a:cubicBezTo>
                  <a:pt x="39" y="115"/>
                  <a:pt x="36" y="113"/>
                  <a:pt x="36" y="110"/>
                </a:cubicBezTo>
                <a:cubicBezTo>
                  <a:pt x="36" y="94"/>
                  <a:pt x="36" y="94"/>
                  <a:pt x="36" y="94"/>
                </a:cubicBezTo>
                <a:cubicBezTo>
                  <a:pt x="34" y="93"/>
                  <a:pt x="33" y="91"/>
                  <a:pt x="31" y="90"/>
                </a:cubicBezTo>
                <a:cubicBezTo>
                  <a:pt x="23" y="82"/>
                  <a:pt x="19" y="71"/>
                  <a:pt x="19" y="60"/>
                </a:cubicBezTo>
                <a:cubicBezTo>
                  <a:pt x="19" y="49"/>
                  <a:pt x="23" y="39"/>
                  <a:pt x="31" y="31"/>
                </a:cubicBezTo>
                <a:cubicBezTo>
                  <a:pt x="39" y="23"/>
                  <a:pt x="49" y="19"/>
                  <a:pt x="60" y="19"/>
                </a:cubicBezTo>
                <a:cubicBezTo>
                  <a:pt x="71" y="19"/>
                  <a:pt x="82" y="23"/>
                  <a:pt x="90" y="31"/>
                </a:cubicBezTo>
                <a:cubicBezTo>
                  <a:pt x="97" y="39"/>
                  <a:pt x="102" y="49"/>
                  <a:pt x="102" y="60"/>
                </a:cubicBezTo>
                <a:cubicBezTo>
                  <a:pt x="102" y="71"/>
                  <a:pt x="97" y="82"/>
                  <a:pt x="90" y="90"/>
                </a:cubicBezTo>
                <a:cubicBezTo>
                  <a:pt x="88" y="91"/>
                  <a:pt x="86" y="93"/>
                  <a:pt x="84" y="94"/>
                </a:cubicBezTo>
                <a:close/>
                <a:moveTo>
                  <a:pt x="60" y="56"/>
                </a:moveTo>
                <a:cubicBezTo>
                  <a:pt x="60" y="56"/>
                  <a:pt x="60" y="56"/>
                  <a:pt x="60" y="56"/>
                </a:cubicBezTo>
                <a:cubicBezTo>
                  <a:pt x="61" y="55"/>
                  <a:pt x="62" y="55"/>
                  <a:pt x="63" y="54"/>
                </a:cubicBezTo>
                <a:cubicBezTo>
                  <a:pt x="65" y="53"/>
                  <a:pt x="67" y="53"/>
                  <a:pt x="69" y="53"/>
                </a:cubicBezTo>
                <a:cubicBezTo>
                  <a:pt x="70" y="53"/>
                  <a:pt x="72" y="53"/>
                  <a:pt x="74" y="54"/>
                </a:cubicBezTo>
                <a:cubicBezTo>
                  <a:pt x="76" y="55"/>
                  <a:pt x="77" y="56"/>
                  <a:pt x="79" y="57"/>
                </a:cubicBezTo>
                <a:cubicBezTo>
                  <a:pt x="80" y="59"/>
                  <a:pt x="80" y="60"/>
                  <a:pt x="79" y="62"/>
                </a:cubicBezTo>
                <a:cubicBezTo>
                  <a:pt x="78" y="63"/>
                  <a:pt x="76" y="63"/>
                  <a:pt x="75" y="62"/>
                </a:cubicBezTo>
                <a:cubicBezTo>
                  <a:pt x="74" y="61"/>
                  <a:pt x="73" y="60"/>
                  <a:pt x="72" y="60"/>
                </a:cubicBezTo>
                <a:cubicBezTo>
                  <a:pt x="71" y="59"/>
                  <a:pt x="70" y="59"/>
                  <a:pt x="69" y="59"/>
                </a:cubicBezTo>
                <a:cubicBezTo>
                  <a:pt x="67" y="59"/>
                  <a:pt x="66" y="59"/>
                  <a:pt x="65" y="60"/>
                </a:cubicBezTo>
                <a:cubicBezTo>
                  <a:pt x="64" y="60"/>
                  <a:pt x="63" y="61"/>
                  <a:pt x="62" y="62"/>
                </a:cubicBezTo>
                <a:cubicBezTo>
                  <a:pt x="61" y="63"/>
                  <a:pt x="59" y="63"/>
                  <a:pt x="58" y="62"/>
                </a:cubicBezTo>
                <a:cubicBezTo>
                  <a:pt x="57" y="61"/>
                  <a:pt x="56" y="60"/>
                  <a:pt x="55" y="60"/>
                </a:cubicBezTo>
                <a:cubicBezTo>
                  <a:pt x="54" y="59"/>
                  <a:pt x="53" y="59"/>
                  <a:pt x="52" y="59"/>
                </a:cubicBezTo>
                <a:cubicBezTo>
                  <a:pt x="51" y="59"/>
                  <a:pt x="50" y="59"/>
                  <a:pt x="49" y="60"/>
                </a:cubicBezTo>
                <a:cubicBezTo>
                  <a:pt x="48" y="60"/>
                  <a:pt x="47" y="61"/>
                  <a:pt x="46" y="62"/>
                </a:cubicBezTo>
                <a:cubicBezTo>
                  <a:pt x="45" y="63"/>
                  <a:pt x="43" y="63"/>
                  <a:pt x="42" y="62"/>
                </a:cubicBezTo>
                <a:cubicBezTo>
                  <a:pt x="41" y="60"/>
                  <a:pt x="41" y="59"/>
                  <a:pt x="42" y="57"/>
                </a:cubicBezTo>
                <a:cubicBezTo>
                  <a:pt x="43" y="56"/>
                  <a:pt x="45" y="55"/>
                  <a:pt x="46" y="54"/>
                </a:cubicBezTo>
                <a:cubicBezTo>
                  <a:pt x="48" y="53"/>
                  <a:pt x="50" y="53"/>
                  <a:pt x="52" y="53"/>
                </a:cubicBezTo>
                <a:cubicBezTo>
                  <a:pt x="54" y="53"/>
                  <a:pt x="56" y="53"/>
                  <a:pt x="58" y="54"/>
                </a:cubicBezTo>
                <a:cubicBezTo>
                  <a:pt x="59" y="55"/>
                  <a:pt x="59" y="55"/>
                  <a:pt x="60" y="56"/>
                </a:cubicBezTo>
                <a:close/>
                <a:moveTo>
                  <a:pt x="63" y="12"/>
                </a:moveTo>
                <a:cubicBezTo>
                  <a:pt x="63" y="12"/>
                  <a:pt x="63" y="12"/>
                  <a:pt x="63" y="12"/>
                </a:cubicBezTo>
                <a:cubicBezTo>
                  <a:pt x="63" y="14"/>
                  <a:pt x="62" y="15"/>
                  <a:pt x="60" y="15"/>
                </a:cubicBezTo>
                <a:cubicBezTo>
                  <a:pt x="59" y="15"/>
                  <a:pt x="57" y="14"/>
                  <a:pt x="57" y="12"/>
                </a:cubicBezTo>
                <a:cubicBezTo>
                  <a:pt x="57" y="3"/>
                  <a:pt x="57" y="3"/>
                  <a:pt x="57" y="3"/>
                </a:cubicBezTo>
                <a:cubicBezTo>
                  <a:pt x="57" y="1"/>
                  <a:pt x="59" y="0"/>
                  <a:pt x="60" y="0"/>
                </a:cubicBezTo>
                <a:cubicBezTo>
                  <a:pt x="62" y="0"/>
                  <a:pt x="63" y="1"/>
                  <a:pt x="63" y="3"/>
                </a:cubicBezTo>
                <a:cubicBezTo>
                  <a:pt x="63" y="12"/>
                  <a:pt x="63" y="12"/>
                  <a:pt x="63" y="12"/>
                </a:cubicBezTo>
                <a:close/>
                <a:moveTo>
                  <a:pt x="87" y="20"/>
                </a:moveTo>
                <a:cubicBezTo>
                  <a:pt x="87" y="20"/>
                  <a:pt x="87" y="20"/>
                  <a:pt x="87" y="20"/>
                </a:cubicBezTo>
                <a:cubicBezTo>
                  <a:pt x="86" y="22"/>
                  <a:pt x="84" y="22"/>
                  <a:pt x="83" y="21"/>
                </a:cubicBezTo>
                <a:cubicBezTo>
                  <a:pt x="81" y="20"/>
                  <a:pt x="81" y="19"/>
                  <a:pt x="82" y="17"/>
                </a:cubicBezTo>
                <a:cubicBezTo>
                  <a:pt x="87" y="9"/>
                  <a:pt x="87" y="9"/>
                  <a:pt x="87" y="9"/>
                </a:cubicBezTo>
                <a:cubicBezTo>
                  <a:pt x="87" y="8"/>
                  <a:pt x="89" y="7"/>
                  <a:pt x="91" y="8"/>
                </a:cubicBezTo>
                <a:cubicBezTo>
                  <a:pt x="92" y="9"/>
                  <a:pt x="92" y="11"/>
                  <a:pt x="92" y="12"/>
                </a:cubicBezTo>
                <a:cubicBezTo>
                  <a:pt x="87" y="20"/>
                  <a:pt x="87" y="20"/>
                  <a:pt x="87" y="20"/>
                </a:cubicBezTo>
                <a:close/>
                <a:moveTo>
                  <a:pt x="103" y="39"/>
                </a:moveTo>
                <a:cubicBezTo>
                  <a:pt x="103" y="39"/>
                  <a:pt x="103" y="39"/>
                  <a:pt x="103" y="39"/>
                </a:cubicBezTo>
                <a:cubicBezTo>
                  <a:pt x="102" y="40"/>
                  <a:pt x="100" y="39"/>
                  <a:pt x="99" y="38"/>
                </a:cubicBezTo>
                <a:cubicBezTo>
                  <a:pt x="99" y="36"/>
                  <a:pt x="99" y="35"/>
                  <a:pt x="101" y="34"/>
                </a:cubicBezTo>
                <a:cubicBezTo>
                  <a:pt x="109" y="29"/>
                  <a:pt x="109" y="29"/>
                  <a:pt x="109" y="29"/>
                </a:cubicBezTo>
                <a:cubicBezTo>
                  <a:pt x="110" y="28"/>
                  <a:pt x="112" y="29"/>
                  <a:pt x="113" y="30"/>
                </a:cubicBezTo>
                <a:cubicBezTo>
                  <a:pt x="114" y="32"/>
                  <a:pt x="113" y="33"/>
                  <a:pt x="112" y="34"/>
                </a:cubicBezTo>
                <a:cubicBezTo>
                  <a:pt x="103" y="39"/>
                  <a:pt x="103" y="39"/>
                  <a:pt x="103" y="39"/>
                </a:cubicBezTo>
                <a:close/>
                <a:moveTo>
                  <a:pt x="108" y="63"/>
                </a:moveTo>
                <a:cubicBezTo>
                  <a:pt x="108" y="63"/>
                  <a:pt x="108" y="63"/>
                  <a:pt x="108" y="63"/>
                </a:cubicBezTo>
                <a:cubicBezTo>
                  <a:pt x="107" y="63"/>
                  <a:pt x="106" y="62"/>
                  <a:pt x="106" y="60"/>
                </a:cubicBezTo>
                <a:cubicBezTo>
                  <a:pt x="106" y="59"/>
                  <a:pt x="107" y="57"/>
                  <a:pt x="108" y="57"/>
                </a:cubicBezTo>
                <a:cubicBezTo>
                  <a:pt x="118" y="57"/>
                  <a:pt x="118" y="57"/>
                  <a:pt x="118" y="57"/>
                </a:cubicBezTo>
                <a:cubicBezTo>
                  <a:pt x="120" y="57"/>
                  <a:pt x="121" y="59"/>
                  <a:pt x="121" y="60"/>
                </a:cubicBezTo>
                <a:cubicBezTo>
                  <a:pt x="121" y="62"/>
                  <a:pt x="120" y="63"/>
                  <a:pt x="118" y="63"/>
                </a:cubicBezTo>
                <a:cubicBezTo>
                  <a:pt x="108" y="63"/>
                  <a:pt x="108" y="63"/>
                  <a:pt x="108" y="63"/>
                </a:cubicBezTo>
                <a:close/>
                <a:moveTo>
                  <a:pt x="101" y="87"/>
                </a:moveTo>
                <a:cubicBezTo>
                  <a:pt x="101" y="87"/>
                  <a:pt x="101" y="87"/>
                  <a:pt x="101" y="87"/>
                </a:cubicBezTo>
                <a:cubicBezTo>
                  <a:pt x="99" y="86"/>
                  <a:pt x="99" y="84"/>
                  <a:pt x="99" y="83"/>
                </a:cubicBezTo>
                <a:cubicBezTo>
                  <a:pt x="100" y="82"/>
                  <a:pt x="102" y="81"/>
                  <a:pt x="103" y="82"/>
                </a:cubicBezTo>
                <a:cubicBezTo>
                  <a:pt x="112" y="87"/>
                  <a:pt x="112" y="87"/>
                  <a:pt x="112" y="87"/>
                </a:cubicBezTo>
                <a:cubicBezTo>
                  <a:pt x="113" y="88"/>
                  <a:pt x="114" y="89"/>
                  <a:pt x="113" y="91"/>
                </a:cubicBezTo>
                <a:cubicBezTo>
                  <a:pt x="112" y="92"/>
                  <a:pt x="110" y="93"/>
                  <a:pt x="109" y="92"/>
                </a:cubicBezTo>
                <a:cubicBezTo>
                  <a:pt x="101" y="87"/>
                  <a:pt x="101" y="87"/>
                  <a:pt x="101" y="87"/>
                </a:cubicBezTo>
                <a:close/>
                <a:moveTo>
                  <a:pt x="17" y="82"/>
                </a:moveTo>
                <a:cubicBezTo>
                  <a:pt x="17" y="82"/>
                  <a:pt x="17" y="82"/>
                  <a:pt x="17" y="82"/>
                </a:cubicBezTo>
                <a:cubicBezTo>
                  <a:pt x="18" y="81"/>
                  <a:pt x="20" y="82"/>
                  <a:pt x="21" y="83"/>
                </a:cubicBezTo>
                <a:cubicBezTo>
                  <a:pt x="22" y="84"/>
                  <a:pt x="21" y="86"/>
                  <a:pt x="20" y="87"/>
                </a:cubicBezTo>
                <a:cubicBezTo>
                  <a:pt x="12" y="92"/>
                  <a:pt x="12" y="92"/>
                  <a:pt x="12" y="92"/>
                </a:cubicBezTo>
                <a:cubicBezTo>
                  <a:pt x="10" y="93"/>
                  <a:pt x="9" y="92"/>
                  <a:pt x="8" y="91"/>
                </a:cubicBezTo>
                <a:cubicBezTo>
                  <a:pt x="7" y="89"/>
                  <a:pt x="7" y="88"/>
                  <a:pt x="9" y="87"/>
                </a:cubicBezTo>
                <a:cubicBezTo>
                  <a:pt x="17" y="82"/>
                  <a:pt x="17" y="82"/>
                  <a:pt x="17" y="82"/>
                </a:cubicBezTo>
                <a:close/>
                <a:moveTo>
                  <a:pt x="12" y="57"/>
                </a:moveTo>
                <a:cubicBezTo>
                  <a:pt x="12" y="57"/>
                  <a:pt x="12" y="57"/>
                  <a:pt x="12" y="57"/>
                </a:cubicBezTo>
                <a:cubicBezTo>
                  <a:pt x="14" y="57"/>
                  <a:pt x="15" y="59"/>
                  <a:pt x="15" y="60"/>
                </a:cubicBezTo>
                <a:cubicBezTo>
                  <a:pt x="15" y="62"/>
                  <a:pt x="14" y="63"/>
                  <a:pt x="12" y="63"/>
                </a:cubicBezTo>
                <a:cubicBezTo>
                  <a:pt x="3" y="63"/>
                  <a:pt x="3" y="63"/>
                  <a:pt x="3" y="63"/>
                </a:cubicBezTo>
                <a:cubicBezTo>
                  <a:pt x="1" y="63"/>
                  <a:pt x="0" y="62"/>
                  <a:pt x="0" y="60"/>
                </a:cubicBezTo>
                <a:cubicBezTo>
                  <a:pt x="0" y="59"/>
                  <a:pt x="1" y="57"/>
                  <a:pt x="3" y="57"/>
                </a:cubicBezTo>
                <a:cubicBezTo>
                  <a:pt x="12" y="57"/>
                  <a:pt x="12" y="57"/>
                  <a:pt x="12" y="57"/>
                </a:cubicBezTo>
                <a:close/>
                <a:moveTo>
                  <a:pt x="20" y="34"/>
                </a:moveTo>
                <a:cubicBezTo>
                  <a:pt x="20" y="34"/>
                  <a:pt x="20" y="34"/>
                  <a:pt x="20" y="34"/>
                </a:cubicBezTo>
                <a:cubicBezTo>
                  <a:pt x="21" y="35"/>
                  <a:pt x="22" y="36"/>
                  <a:pt x="21" y="38"/>
                </a:cubicBezTo>
                <a:cubicBezTo>
                  <a:pt x="20" y="39"/>
                  <a:pt x="18" y="40"/>
                  <a:pt x="17" y="39"/>
                </a:cubicBezTo>
                <a:cubicBezTo>
                  <a:pt x="9" y="34"/>
                  <a:pt x="9" y="34"/>
                  <a:pt x="9" y="34"/>
                </a:cubicBezTo>
                <a:cubicBezTo>
                  <a:pt x="7" y="33"/>
                  <a:pt x="7" y="32"/>
                  <a:pt x="8" y="30"/>
                </a:cubicBezTo>
                <a:cubicBezTo>
                  <a:pt x="9" y="29"/>
                  <a:pt x="10" y="28"/>
                  <a:pt x="12" y="29"/>
                </a:cubicBezTo>
                <a:cubicBezTo>
                  <a:pt x="20" y="34"/>
                  <a:pt x="20" y="34"/>
                  <a:pt x="20" y="34"/>
                </a:cubicBezTo>
                <a:close/>
                <a:moveTo>
                  <a:pt x="39" y="17"/>
                </a:moveTo>
                <a:cubicBezTo>
                  <a:pt x="39" y="17"/>
                  <a:pt x="39" y="17"/>
                  <a:pt x="39" y="17"/>
                </a:cubicBezTo>
                <a:cubicBezTo>
                  <a:pt x="40" y="19"/>
                  <a:pt x="39" y="20"/>
                  <a:pt x="38" y="21"/>
                </a:cubicBezTo>
                <a:cubicBezTo>
                  <a:pt x="36" y="22"/>
                  <a:pt x="34" y="22"/>
                  <a:pt x="34" y="20"/>
                </a:cubicBezTo>
                <a:cubicBezTo>
                  <a:pt x="29" y="12"/>
                  <a:pt x="29" y="12"/>
                  <a:pt x="29" y="12"/>
                </a:cubicBezTo>
                <a:cubicBezTo>
                  <a:pt x="28" y="11"/>
                  <a:pt x="29" y="9"/>
                  <a:pt x="30" y="8"/>
                </a:cubicBezTo>
                <a:cubicBezTo>
                  <a:pt x="31" y="7"/>
                  <a:pt x="33" y="8"/>
                  <a:pt x="34" y="9"/>
                </a:cubicBezTo>
                <a:cubicBezTo>
                  <a:pt x="39" y="17"/>
                  <a:pt x="39" y="17"/>
                  <a:pt x="39" y="17"/>
                </a:cubicBezTo>
                <a:close/>
                <a:moveTo>
                  <a:pt x="77" y="87"/>
                </a:moveTo>
                <a:cubicBezTo>
                  <a:pt x="77" y="87"/>
                  <a:pt x="77" y="87"/>
                  <a:pt x="77" y="87"/>
                </a:cubicBezTo>
                <a:cubicBezTo>
                  <a:pt x="77" y="87"/>
                  <a:pt x="77" y="87"/>
                  <a:pt x="77" y="87"/>
                </a:cubicBezTo>
                <a:cubicBezTo>
                  <a:pt x="79" y="86"/>
                  <a:pt x="81" y="84"/>
                  <a:pt x="83" y="83"/>
                </a:cubicBezTo>
                <a:cubicBezTo>
                  <a:pt x="88" y="77"/>
                  <a:pt x="92" y="69"/>
                  <a:pt x="92" y="60"/>
                </a:cubicBezTo>
                <a:cubicBezTo>
                  <a:pt x="92" y="52"/>
                  <a:pt x="88" y="44"/>
                  <a:pt x="83" y="38"/>
                </a:cubicBezTo>
                <a:cubicBezTo>
                  <a:pt x="77" y="32"/>
                  <a:pt x="69" y="29"/>
                  <a:pt x="60" y="29"/>
                </a:cubicBezTo>
                <a:cubicBezTo>
                  <a:pt x="52" y="29"/>
                  <a:pt x="44" y="32"/>
                  <a:pt x="38" y="38"/>
                </a:cubicBezTo>
                <a:cubicBezTo>
                  <a:pt x="32" y="44"/>
                  <a:pt x="29" y="52"/>
                  <a:pt x="29" y="60"/>
                </a:cubicBezTo>
                <a:cubicBezTo>
                  <a:pt x="29" y="69"/>
                  <a:pt x="32" y="77"/>
                  <a:pt x="38" y="83"/>
                </a:cubicBezTo>
                <a:cubicBezTo>
                  <a:pt x="40" y="84"/>
                  <a:pt x="42" y="86"/>
                  <a:pt x="44" y="87"/>
                </a:cubicBezTo>
                <a:cubicBezTo>
                  <a:pt x="44" y="87"/>
                  <a:pt x="44" y="87"/>
                  <a:pt x="44" y="87"/>
                </a:cubicBezTo>
                <a:cubicBezTo>
                  <a:pt x="49" y="90"/>
                  <a:pt x="55" y="92"/>
                  <a:pt x="60" y="92"/>
                </a:cubicBezTo>
                <a:cubicBezTo>
                  <a:pt x="66" y="92"/>
                  <a:pt x="72" y="90"/>
                  <a:pt x="77" y="87"/>
                </a:cubicBezTo>
                <a:close/>
                <a:moveTo>
                  <a:pt x="46" y="99"/>
                </a:moveTo>
                <a:cubicBezTo>
                  <a:pt x="46" y="99"/>
                  <a:pt x="46" y="99"/>
                  <a:pt x="46" y="99"/>
                </a:cubicBezTo>
                <a:cubicBezTo>
                  <a:pt x="46" y="105"/>
                  <a:pt x="46" y="105"/>
                  <a:pt x="46" y="105"/>
                </a:cubicBezTo>
                <a:cubicBezTo>
                  <a:pt x="52" y="105"/>
                  <a:pt x="52" y="105"/>
                  <a:pt x="52" y="105"/>
                </a:cubicBezTo>
                <a:cubicBezTo>
                  <a:pt x="54" y="105"/>
                  <a:pt x="57" y="107"/>
                  <a:pt x="57" y="110"/>
                </a:cubicBezTo>
                <a:cubicBezTo>
                  <a:pt x="57" y="110"/>
                  <a:pt x="57" y="110"/>
                  <a:pt x="57" y="110"/>
                </a:cubicBezTo>
                <a:cubicBezTo>
                  <a:pt x="57" y="111"/>
                  <a:pt x="57" y="112"/>
                  <a:pt x="58" y="113"/>
                </a:cubicBezTo>
                <a:cubicBezTo>
                  <a:pt x="58" y="113"/>
                  <a:pt x="58" y="113"/>
                  <a:pt x="58" y="113"/>
                </a:cubicBezTo>
                <a:cubicBezTo>
                  <a:pt x="58" y="113"/>
                  <a:pt x="59" y="114"/>
                  <a:pt x="60" y="114"/>
                </a:cubicBezTo>
                <a:cubicBezTo>
                  <a:pt x="61" y="114"/>
                  <a:pt x="62" y="113"/>
                  <a:pt x="63" y="113"/>
                </a:cubicBezTo>
                <a:cubicBezTo>
                  <a:pt x="63" y="113"/>
                  <a:pt x="63" y="113"/>
                  <a:pt x="63" y="113"/>
                </a:cubicBezTo>
                <a:cubicBezTo>
                  <a:pt x="64" y="112"/>
                  <a:pt x="64" y="111"/>
                  <a:pt x="64" y="110"/>
                </a:cubicBezTo>
                <a:cubicBezTo>
                  <a:pt x="64" y="110"/>
                  <a:pt x="64" y="110"/>
                  <a:pt x="64" y="110"/>
                </a:cubicBezTo>
                <a:cubicBezTo>
                  <a:pt x="64" y="107"/>
                  <a:pt x="66" y="105"/>
                  <a:pt x="69" y="105"/>
                </a:cubicBezTo>
                <a:cubicBezTo>
                  <a:pt x="74" y="105"/>
                  <a:pt x="74" y="105"/>
                  <a:pt x="74" y="105"/>
                </a:cubicBezTo>
                <a:cubicBezTo>
                  <a:pt x="74" y="99"/>
                  <a:pt x="74" y="99"/>
                  <a:pt x="74" y="99"/>
                </a:cubicBezTo>
                <a:cubicBezTo>
                  <a:pt x="70" y="101"/>
                  <a:pt x="65" y="102"/>
                  <a:pt x="60" y="102"/>
                </a:cubicBezTo>
                <a:cubicBezTo>
                  <a:pt x="55" y="102"/>
                  <a:pt x="51" y="101"/>
                  <a:pt x="46" y="9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总结</a:t>
            </a:r>
            <a:endParaRPr lang="zh-CN" altLang="en-US" dirty="0"/>
          </a:p>
        </p:txBody>
      </p:sp>
      <p:sp>
        <p:nvSpPr>
          <p:cNvPr id="57" name="Freeform 57"/>
          <p:cNvSpPr>
            <a:spLocks noEditPoints="1"/>
          </p:cNvSpPr>
          <p:nvPr userDrawn="1">
            <p:custDataLst>
              <p:tags r:id="rId2"/>
            </p:custDataLst>
          </p:nvPr>
        </p:nvSpPr>
        <p:spPr bwMode="auto">
          <a:xfrm>
            <a:off x="187195" y="253174"/>
            <a:ext cx="449304" cy="422612"/>
          </a:xfrm>
          <a:custGeom>
            <a:avLst/>
            <a:gdLst>
              <a:gd name="T0" fmla="*/ 95 w 128"/>
              <a:gd name="T1" fmla="*/ 28 h 120"/>
              <a:gd name="T2" fmla="*/ 89 w 128"/>
              <a:gd name="T3" fmla="*/ 37 h 120"/>
              <a:gd name="T4" fmla="*/ 76 w 128"/>
              <a:gd name="T5" fmla="*/ 40 h 120"/>
              <a:gd name="T6" fmla="*/ 76 w 128"/>
              <a:gd name="T7" fmla="*/ 25 h 120"/>
              <a:gd name="T8" fmla="*/ 76 w 128"/>
              <a:gd name="T9" fmla="*/ 40 h 120"/>
              <a:gd name="T10" fmla="*/ 95 w 128"/>
              <a:gd name="T11" fmla="*/ 56 h 120"/>
              <a:gd name="T12" fmla="*/ 89 w 128"/>
              <a:gd name="T13" fmla="*/ 47 h 120"/>
              <a:gd name="T14" fmla="*/ 76 w 128"/>
              <a:gd name="T15" fmla="*/ 59 h 120"/>
              <a:gd name="T16" fmla="*/ 79 w 128"/>
              <a:gd name="T17" fmla="*/ 47 h 120"/>
              <a:gd name="T18" fmla="*/ 73 w 128"/>
              <a:gd name="T19" fmla="*/ 56 h 120"/>
              <a:gd name="T20" fmla="*/ 35 w 128"/>
              <a:gd name="T21" fmla="*/ 100 h 120"/>
              <a:gd name="T22" fmla="*/ 63 w 128"/>
              <a:gd name="T23" fmla="*/ 95 h 120"/>
              <a:gd name="T24" fmla="*/ 35 w 128"/>
              <a:gd name="T25" fmla="*/ 100 h 120"/>
              <a:gd name="T26" fmla="*/ 63 w 128"/>
              <a:gd name="T27" fmla="*/ 72 h 120"/>
              <a:gd name="T28" fmla="*/ 35 w 128"/>
              <a:gd name="T29" fmla="*/ 66 h 120"/>
              <a:gd name="T30" fmla="*/ 35 w 128"/>
              <a:gd name="T31" fmla="*/ 86 h 120"/>
              <a:gd name="T32" fmla="*/ 66 w 128"/>
              <a:gd name="T33" fmla="*/ 83 h 120"/>
              <a:gd name="T34" fmla="*/ 32 w 128"/>
              <a:gd name="T35" fmla="*/ 83 h 120"/>
              <a:gd name="T36" fmla="*/ 123 w 128"/>
              <a:gd name="T37" fmla="*/ 5 h 120"/>
              <a:gd name="T38" fmla="*/ 106 w 128"/>
              <a:gd name="T39" fmla="*/ 0 h 120"/>
              <a:gd name="T40" fmla="*/ 99 w 128"/>
              <a:gd name="T41" fmla="*/ 5 h 120"/>
              <a:gd name="T42" fmla="*/ 80 w 128"/>
              <a:gd name="T43" fmla="*/ 5 h 120"/>
              <a:gd name="T44" fmla="*/ 73 w 128"/>
              <a:gd name="T45" fmla="*/ 0 h 120"/>
              <a:gd name="T46" fmla="*/ 64 w 128"/>
              <a:gd name="T47" fmla="*/ 5 h 120"/>
              <a:gd name="T48" fmla="*/ 58 w 128"/>
              <a:gd name="T49" fmla="*/ 3 h 120"/>
              <a:gd name="T50" fmla="*/ 50 w 128"/>
              <a:gd name="T51" fmla="*/ 0 h 120"/>
              <a:gd name="T52" fmla="*/ 31 w 128"/>
              <a:gd name="T53" fmla="*/ 5 h 120"/>
              <a:gd name="T54" fmla="*/ 26 w 128"/>
              <a:gd name="T55" fmla="*/ 3 h 120"/>
              <a:gd name="T56" fmla="*/ 0 w 128"/>
              <a:gd name="T57" fmla="*/ 10 h 120"/>
              <a:gd name="T58" fmla="*/ 10 w 128"/>
              <a:gd name="T59" fmla="*/ 26 h 120"/>
              <a:gd name="T60" fmla="*/ 17 w 128"/>
              <a:gd name="T61" fmla="*/ 115 h 120"/>
              <a:gd name="T62" fmla="*/ 113 w 128"/>
              <a:gd name="T63" fmla="*/ 115 h 120"/>
              <a:gd name="T64" fmla="*/ 128 w 128"/>
              <a:gd name="T65" fmla="*/ 10 h 120"/>
              <a:gd name="T66" fmla="*/ 103 w 128"/>
              <a:gd name="T67" fmla="*/ 110 h 120"/>
              <a:gd name="T68" fmla="*/ 103 w 128"/>
              <a:gd name="T69" fmla="*/ 15 h 120"/>
              <a:gd name="T70" fmla="*/ 76 w 128"/>
              <a:gd name="T71" fmla="*/ 100 h 120"/>
              <a:gd name="T72" fmla="*/ 95 w 128"/>
              <a:gd name="T73" fmla="*/ 89 h 120"/>
              <a:gd name="T74" fmla="*/ 73 w 128"/>
              <a:gd name="T75" fmla="*/ 89 h 120"/>
              <a:gd name="T76" fmla="*/ 79 w 128"/>
              <a:gd name="T77" fmla="*/ 92 h 120"/>
              <a:gd name="T78" fmla="*/ 89 w 128"/>
              <a:gd name="T79" fmla="*/ 95 h 120"/>
              <a:gd name="T80" fmla="*/ 35 w 128"/>
              <a:gd name="T81" fmla="*/ 59 h 120"/>
              <a:gd name="T82" fmla="*/ 66 w 128"/>
              <a:gd name="T83" fmla="*/ 56 h 120"/>
              <a:gd name="T84" fmla="*/ 35 w 128"/>
              <a:gd name="T85" fmla="*/ 25 h 120"/>
              <a:gd name="T86" fmla="*/ 35 w 128"/>
              <a:gd name="T87" fmla="*/ 59 h 120"/>
              <a:gd name="T88" fmla="*/ 60 w 128"/>
              <a:gd name="T89" fmla="*/ 31 h 120"/>
              <a:gd name="T90" fmla="*/ 38 w 128"/>
              <a:gd name="T91" fmla="*/ 31 h 120"/>
              <a:gd name="T92" fmla="*/ 92 w 128"/>
              <a:gd name="T93" fmla="*/ 81 h 120"/>
              <a:gd name="T94" fmla="*/ 92 w 128"/>
              <a:gd name="T95" fmla="*/ 66 h 120"/>
              <a:gd name="T96" fmla="*/ 73 w 128"/>
              <a:gd name="T97" fmla="*/ 78 h 120"/>
              <a:gd name="T98" fmla="*/ 79 w 128"/>
              <a:gd name="T99" fmla="*/ 72 h 120"/>
              <a:gd name="T100" fmla="*/ 79 w 128"/>
              <a:gd name="T101" fmla="*/ 7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20">
                <a:moveTo>
                  <a:pt x="92" y="40"/>
                </a:moveTo>
                <a:cubicBezTo>
                  <a:pt x="94" y="40"/>
                  <a:pt x="95" y="39"/>
                  <a:pt x="95" y="37"/>
                </a:cubicBezTo>
                <a:cubicBezTo>
                  <a:pt x="95" y="28"/>
                  <a:pt x="95" y="28"/>
                  <a:pt x="95" y="28"/>
                </a:cubicBezTo>
                <a:cubicBezTo>
                  <a:pt x="95" y="27"/>
                  <a:pt x="94" y="25"/>
                  <a:pt x="92" y="25"/>
                </a:cubicBezTo>
                <a:cubicBezTo>
                  <a:pt x="91" y="25"/>
                  <a:pt x="89" y="27"/>
                  <a:pt x="89" y="28"/>
                </a:cubicBezTo>
                <a:cubicBezTo>
                  <a:pt x="89" y="37"/>
                  <a:pt x="89" y="37"/>
                  <a:pt x="89" y="37"/>
                </a:cubicBezTo>
                <a:cubicBezTo>
                  <a:pt x="89" y="39"/>
                  <a:pt x="91" y="40"/>
                  <a:pt x="92" y="40"/>
                </a:cubicBezTo>
                <a:close/>
                <a:moveTo>
                  <a:pt x="76" y="40"/>
                </a:moveTo>
                <a:cubicBezTo>
                  <a:pt x="76" y="40"/>
                  <a:pt x="76" y="40"/>
                  <a:pt x="76" y="40"/>
                </a:cubicBezTo>
                <a:cubicBezTo>
                  <a:pt x="78" y="40"/>
                  <a:pt x="79" y="39"/>
                  <a:pt x="79" y="37"/>
                </a:cubicBezTo>
                <a:cubicBezTo>
                  <a:pt x="79" y="28"/>
                  <a:pt x="79" y="28"/>
                  <a:pt x="79" y="28"/>
                </a:cubicBezTo>
                <a:cubicBezTo>
                  <a:pt x="79" y="27"/>
                  <a:pt x="78" y="25"/>
                  <a:pt x="76" y="25"/>
                </a:cubicBezTo>
                <a:cubicBezTo>
                  <a:pt x="75" y="25"/>
                  <a:pt x="73" y="27"/>
                  <a:pt x="73" y="28"/>
                </a:cubicBezTo>
                <a:cubicBezTo>
                  <a:pt x="73" y="37"/>
                  <a:pt x="73" y="37"/>
                  <a:pt x="73" y="37"/>
                </a:cubicBezTo>
                <a:cubicBezTo>
                  <a:pt x="73" y="39"/>
                  <a:pt x="75" y="40"/>
                  <a:pt x="76" y="40"/>
                </a:cubicBezTo>
                <a:close/>
                <a:moveTo>
                  <a:pt x="92" y="59"/>
                </a:moveTo>
                <a:cubicBezTo>
                  <a:pt x="92" y="59"/>
                  <a:pt x="92" y="59"/>
                  <a:pt x="92" y="59"/>
                </a:cubicBezTo>
                <a:cubicBezTo>
                  <a:pt x="94" y="59"/>
                  <a:pt x="95" y="58"/>
                  <a:pt x="95" y="56"/>
                </a:cubicBezTo>
                <a:cubicBezTo>
                  <a:pt x="95" y="47"/>
                  <a:pt x="95" y="47"/>
                  <a:pt x="95" y="47"/>
                </a:cubicBezTo>
                <a:cubicBezTo>
                  <a:pt x="95" y="46"/>
                  <a:pt x="94" y="44"/>
                  <a:pt x="92" y="44"/>
                </a:cubicBezTo>
                <a:cubicBezTo>
                  <a:pt x="91" y="44"/>
                  <a:pt x="89" y="46"/>
                  <a:pt x="89" y="47"/>
                </a:cubicBezTo>
                <a:cubicBezTo>
                  <a:pt x="89" y="56"/>
                  <a:pt x="89" y="56"/>
                  <a:pt x="89" y="56"/>
                </a:cubicBezTo>
                <a:cubicBezTo>
                  <a:pt x="89" y="58"/>
                  <a:pt x="91" y="59"/>
                  <a:pt x="92" y="59"/>
                </a:cubicBezTo>
                <a:close/>
                <a:moveTo>
                  <a:pt x="76" y="59"/>
                </a:moveTo>
                <a:cubicBezTo>
                  <a:pt x="76" y="59"/>
                  <a:pt x="76" y="59"/>
                  <a:pt x="76" y="59"/>
                </a:cubicBezTo>
                <a:cubicBezTo>
                  <a:pt x="78" y="59"/>
                  <a:pt x="79" y="58"/>
                  <a:pt x="79" y="56"/>
                </a:cubicBezTo>
                <a:cubicBezTo>
                  <a:pt x="79" y="47"/>
                  <a:pt x="79" y="47"/>
                  <a:pt x="79" y="47"/>
                </a:cubicBezTo>
                <a:cubicBezTo>
                  <a:pt x="79" y="46"/>
                  <a:pt x="78" y="44"/>
                  <a:pt x="76" y="44"/>
                </a:cubicBezTo>
                <a:cubicBezTo>
                  <a:pt x="75" y="44"/>
                  <a:pt x="73" y="46"/>
                  <a:pt x="73" y="47"/>
                </a:cubicBezTo>
                <a:cubicBezTo>
                  <a:pt x="73" y="56"/>
                  <a:pt x="73" y="56"/>
                  <a:pt x="73" y="56"/>
                </a:cubicBezTo>
                <a:cubicBezTo>
                  <a:pt x="73" y="58"/>
                  <a:pt x="75" y="59"/>
                  <a:pt x="76" y="59"/>
                </a:cubicBezTo>
                <a:close/>
                <a:moveTo>
                  <a:pt x="35" y="100"/>
                </a:moveTo>
                <a:cubicBezTo>
                  <a:pt x="35" y="100"/>
                  <a:pt x="35" y="100"/>
                  <a:pt x="35" y="100"/>
                </a:cubicBezTo>
                <a:cubicBezTo>
                  <a:pt x="63" y="100"/>
                  <a:pt x="63" y="100"/>
                  <a:pt x="63" y="100"/>
                </a:cubicBezTo>
                <a:cubicBezTo>
                  <a:pt x="64" y="100"/>
                  <a:pt x="66" y="99"/>
                  <a:pt x="66" y="98"/>
                </a:cubicBezTo>
                <a:cubicBezTo>
                  <a:pt x="66" y="96"/>
                  <a:pt x="64" y="95"/>
                  <a:pt x="63" y="95"/>
                </a:cubicBezTo>
                <a:cubicBezTo>
                  <a:pt x="35" y="95"/>
                  <a:pt x="35" y="95"/>
                  <a:pt x="35" y="95"/>
                </a:cubicBezTo>
                <a:cubicBezTo>
                  <a:pt x="33" y="95"/>
                  <a:pt x="32" y="96"/>
                  <a:pt x="32" y="98"/>
                </a:cubicBezTo>
                <a:cubicBezTo>
                  <a:pt x="32" y="99"/>
                  <a:pt x="33" y="100"/>
                  <a:pt x="35" y="100"/>
                </a:cubicBezTo>
                <a:close/>
                <a:moveTo>
                  <a:pt x="35" y="72"/>
                </a:moveTo>
                <a:cubicBezTo>
                  <a:pt x="35" y="72"/>
                  <a:pt x="35" y="72"/>
                  <a:pt x="35" y="72"/>
                </a:cubicBezTo>
                <a:cubicBezTo>
                  <a:pt x="63" y="72"/>
                  <a:pt x="63" y="72"/>
                  <a:pt x="63" y="72"/>
                </a:cubicBezTo>
                <a:cubicBezTo>
                  <a:pt x="64" y="72"/>
                  <a:pt x="66" y="71"/>
                  <a:pt x="66" y="69"/>
                </a:cubicBezTo>
                <a:cubicBezTo>
                  <a:pt x="66" y="68"/>
                  <a:pt x="64" y="66"/>
                  <a:pt x="63" y="66"/>
                </a:cubicBezTo>
                <a:cubicBezTo>
                  <a:pt x="35" y="66"/>
                  <a:pt x="35" y="66"/>
                  <a:pt x="35" y="66"/>
                </a:cubicBezTo>
                <a:cubicBezTo>
                  <a:pt x="33" y="66"/>
                  <a:pt x="32" y="68"/>
                  <a:pt x="32" y="69"/>
                </a:cubicBezTo>
                <a:cubicBezTo>
                  <a:pt x="32" y="71"/>
                  <a:pt x="33" y="72"/>
                  <a:pt x="35" y="72"/>
                </a:cubicBezTo>
                <a:close/>
                <a:moveTo>
                  <a:pt x="35" y="86"/>
                </a:moveTo>
                <a:cubicBezTo>
                  <a:pt x="35" y="86"/>
                  <a:pt x="35" y="86"/>
                  <a:pt x="35" y="86"/>
                </a:cubicBezTo>
                <a:cubicBezTo>
                  <a:pt x="63" y="86"/>
                  <a:pt x="63" y="86"/>
                  <a:pt x="63" y="86"/>
                </a:cubicBezTo>
                <a:cubicBezTo>
                  <a:pt x="64" y="86"/>
                  <a:pt x="66" y="85"/>
                  <a:pt x="66" y="83"/>
                </a:cubicBezTo>
                <a:cubicBezTo>
                  <a:pt x="66" y="82"/>
                  <a:pt x="64" y="80"/>
                  <a:pt x="63" y="80"/>
                </a:cubicBezTo>
                <a:cubicBezTo>
                  <a:pt x="35" y="80"/>
                  <a:pt x="35" y="80"/>
                  <a:pt x="35" y="80"/>
                </a:cubicBezTo>
                <a:cubicBezTo>
                  <a:pt x="33" y="80"/>
                  <a:pt x="32" y="82"/>
                  <a:pt x="32" y="83"/>
                </a:cubicBezTo>
                <a:cubicBezTo>
                  <a:pt x="32" y="85"/>
                  <a:pt x="33" y="86"/>
                  <a:pt x="35" y="86"/>
                </a:cubicBezTo>
                <a:close/>
                <a:moveTo>
                  <a:pt x="123" y="5"/>
                </a:moveTo>
                <a:cubicBezTo>
                  <a:pt x="123" y="5"/>
                  <a:pt x="123" y="5"/>
                  <a:pt x="123" y="5"/>
                </a:cubicBezTo>
                <a:cubicBezTo>
                  <a:pt x="109" y="5"/>
                  <a:pt x="109" y="5"/>
                  <a:pt x="109" y="5"/>
                </a:cubicBezTo>
                <a:cubicBezTo>
                  <a:pt x="109" y="3"/>
                  <a:pt x="109" y="3"/>
                  <a:pt x="109" y="3"/>
                </a:cubicBezTo>
                <a:cubicBezTo>
                  <a:pt x="109" y="2"/>
                  <a:pt x="107" y="0"/>
                  <a:pt x="106" y="0"/>
                </a:cubicBezTo>
                <a:cubicBezTo>
                  <a:pt x="104" y="0"/>
                  <a:pt x="103" y="2"/>
                  <a:pt x="103" y="3"/>
                </a:cubicBezTo>
                <a:cubicBezTo>
                  <a:pt x="103" y="5"/>
                  <a:pt x="103" y="5"/>
                  <a:pt x="103" y="5"/>
                </a:cubicBezTo>
                <a:cubicBezTo>
                  <a:pt x="99" y="5"/>
                  <a:pt x="99" y="5"/>
                  <a:pt x="99" y="5"/>
                </a:cubicBezTo>
                <a:cubicBezTo>
                  <a:pt x="99" y="3"/>
                  <a:pt x="97" y="0"/>
                  <a:pt x="94" y="0"/>
                </a:cubicBezTo>
                <a:cubicBezTo>
                  <a:pt x="85" y="0"/>
                  <a:pt x="85" y="0"/>
                  <a:pt x="85" y="0"/>
                </a:cubicBezTo>
                <a:cubicBezTo>
                  <a:pt x="82" y="0"/>
                  <a:pt x="80" y="3"/>
                  <a:pt x="80" y="5"/>
                </a:cubicBezTo>
                <a:cubicBezTo>
                  <a:pt x="76" y="5"/>
                  <a:pt x="76" y="5"/>
                  <a:pt x="76" y="5"/>
                </a:cubicBezTo>
                <a:cubicBezTo>
                  <a:pt x="76" y="3"/>
                  <a:pt x="76" y="3"/>
                  <a:pt x="76" y="3"/>
                </a:cubicBezTo>
                <a:cubicBezTo>
                  <a:pt x="76" y="2"/>
                  <a:pt x="74" y="0"/>
                  <a:pt x="73" y="0"/>
                </a:cubicBezTo>
                <a:cubicBezTo>
                  <a:pt x="71" y="0"/>
                  <a:pt x="70" y="2"/>
                  <a:pt x="70" y="3"/>
                </a:cubicBezTo>
                <a:cubicBezTo>
                  <a:pt x="70" y="5"/>
                  <a:pt x="70" y="5"/>
                  <a:pt x="70" y="5"/>
                </a:cubicBezTo>
                <a:cubicBezTo>
                  <a:pt x="64" y="5"/>
                  <a:pt x="64" y="5"/>
                  <a:pt x="64" y="5"/>
                </a:cubicBezTo>
                <a:cubicBezTo>
                  <a:pt x="64" y="3"/>
                  <a:pt x="64" y="3"/>
                  <a:pt x="64" y="3"/>
                </a:cubicBezTo>
                <a:cubicBezTo>
                  <a:pt x="64" y="2"/>
                  <a:pt x="63" y="0"/>
                  <a:pt x="61" y="0"/>
                </a:cubicBezTo>
                <a:cubicBezTo>
                  <a:pt x="60" y="0"/>
                  <a:pt x="58" y="2"/>
                  <a:pt x="58" y="3"/>
                </a:cubicBezTo>
                <a:cubicBezTo>
                  <a:pt x="58" y="5"/>
                  <a:pt x="58" y="5"/>
                  <a:pt x="58" y="5"/>
                </a:cubicBezTo>
                <a:cubicBezTo>
                  <a:pt x="55" y="5"/>
                  <a:pt x="55" y="5"/>
                  <a:pt x="55" y="5"/>
                </a:cubicBezTo>
                <a:cubicBezTo>
                  <a:pt x="55" y="3"/>
                  <a:pt x="52" y="0"/>
                  <a:pt x="50" y="0"/>
                </a:cubicBezTo>
                <a:cubicBezTo>
                  <a:pt x="40" y="0"/>
                  <a:pt x="40" y="0"/>
                  <a:pt x="40" y="0"/>
                </a:cubicBezTo>
                <a:cubicBezTo>
                  <a:pt x="38" y="0"/>
                  <a:pt x="35" y="3"/>
                  <a:pt x="35" y="5"/>
                </a:cubicBezTo>
                <a:cubicBezTo>
                  <a:pt x="31" y="5"/>
                  <a:pt x="31" y="5"/>
                  <a:pt x="31" y="5"/>
                </a:cubicBezTo>
                <a:cubicBezTo>
                  <a:pt x="31" y="3"/>
                  <a:pt x="31" y="3"/>
                  <a:pt x="31" y="3"/>
                </a:cubicBezTo>
                <a:cubicBezTo>
                  <a:pt x="31" y="2"/>
                  <a:pt x="30" y="0"/>
                  <a:pt x="29" y="0"/>
                </a:cubicBezTo>
                <a:cubicBezTo>
                  <a:pt x="27" y="0"/>
                  <a:pt x="26" y="2"/>
                  <a:pt x="26" y="3"/>
                </a:cubicBezTo>
                <a:cubicBezTo>
                  <a:pt x="26" y="5"/>
                  <a:pt x="26" y="5"/>
                  <a:pt x="26" y="5"/>
                </a:cubicBezTo>
                <a:cubicBezTo>
                  <a:pt x="5" y="5"/>
                  <a:pt x="5" y="5"/>
                  <a:pt x="5" y="5"/>
                </a:cubicBezTo>
                <a:cubicBezTo>
                  <a:pt x="3" y="5"/>
                  <a:pt x="0" y="8"/>
                  <a:pt x="0" y="10"/>
                </a:cubicBezTo>
                <a:cubicBezTo>
                  <a:pt x="0" y="26"/>
                  <a:pt x="0" y="26"/>
                  <a:pt x="0" y="26"/>
                </a:cubicBezTo>
                <a:cubicBezTo>
                  <a:pt x="0" y="29"/>
                  <a:pt x="3" y="31"/>
                  <a:pt x="5" y="31"/>
                </a:cubicBezTo>
                <a:cubicBezTo>
                  <a:pt x="8" y="31"/>
                  <a:pt x="10" y="29"/>
                  <a:pt x="10" y="26"/>
                </a:cubicBezTo>
                <a:cubicBezTo>
                  <a:pt x="10" y="15"/>
                  <a:pt x="10" y="15"/>
                  <a:pt x="10" y="15"/>
                </a:cubicBezTo>
                <a:cubicBezTo>
                  <a:pt x="17" y="15"/>
                  <a:pt x="17" y="15"/>
                  <a:pt x="17" y="15"/>
                </a:cubicBezTo>
                <a:cubicBezTo>
                  <a:pt x="17" y="115"/>
                  <a:pt x="17" y="115"/>
                  <a:pt x="17" y="115"/>
                </a:cubicBezTo>
                <a:cubicBezTo>
                  <a:pt x="17" y="117"/>
                  <a:pt x="19" y="120"/>
                  <a:pt x="22" y="120"/>
                </a:cubicBezTo>
                <a:cubicBezTo>
                  <a:pt x="108" y="120"/>
                  <a:pt x="108" y="120"/>
                  <a:pt x="108" y="120"/>
                </a:cubicBezTo>
                <a:cubicBezTo>
                  <a:pt x="111" y="120"/>
                  <a:pt x="113" y="117"/>
                  <a:pt x="113" y="115"/>
                </a:cubicBezTo>
                <a:cubicBezTo>
                  <a:pt x="113" y="15"/>
                  <a:pt x="113" y="15"/>
                  <a:pt x="113" y="15"/>
                </a:cubicBezTo>
                <a:cubicBezTo>
                  <a:pt x="123" y="15"/>
                  <a:pt x="123" y="15"/>
                  <a:pt x="123" y="15"/>
                </a:cubicBezTo>
                <a:cubicBezTo>
                  <a:pt x="126" y="15"/>
                  <a:pt x="128" y="13"/>
                  <a:pt x="128" y="10"/>
                </a:cubicBezTo>
                <a:cubicBezTo>
                  <a:pt x="128" y="8"/>
                  <a:pt x="126" y="5"/>
                  <a:pt x="123" y="5"/>
                </a:cubicBezTo>
                <a:close/>
                <a:moveTo>
                  <a:pt x="103" y="110"/>
                </a:moveTo>
                <a:cubicBezTo>
                  <a:pt x="103" y="110"/>
                  <a:pt x="103" y="110"/>
                  <a:pt x="103" y="110"/>
                </a:cubicBezTo>
                <a:cubicBezTo>
                  <a:pt x="27" y="110"/>
                  <a:pt x="27" y="110"/>
                  <a:pt x="27" y="110"/>
                </a:cubicBezTo>
                <a:cubicBezTo>
                  <a:pt x="27" y="15"/>
                  <a:pt x="27" y="15"/>
                  <a:pt x="27" y="15"/>
                </a:cubicBezTo>
                <a:cubicBezTo>
                  <a:pt x="103" y="15"/>
                  <a:pt x="103" y="15"/>
                  <a:pt x="103" y="15"/>
                </a:cubicBezTo>
                <a:cubicBezTo>
                  <a:pt x="103" y="110"/>
                  <a:pt x="103" y="110"/>
                  <a:pt x="103" y="110"/>
                </a:cubicBezTo>
                <a:close/>
                <a:moveTo>
                  <a:pt x="76" y="100"/>
                </a:moveTo>
                <a:cubicBezTo>
                  <a:pt x="76" y="100"/>
                  <a:pt x="76" y="100"/>
                  <a:pt x="76" y="100"/>
                </a:cubicBezTo>
                <a:cubicBezTo>
                  <a:pt x="92" y="100"/>
                  <a:pt x="92" y="100"/>
                  <a:pt x="92" y="100"/>
                </a:cubicBezTo>
                <a:cubicBezTo>
                  <a:pt x="94" y="100"/>
                  <a:pt x="95" y="99"/>
                  <a:pt x="95" y="98"/>
                </a:cubicBezTo>
                <a:cubicBezTo>
                  <a:pt x="95" y="89"/>
                  <a:pt x="95" y="89"/>
                  <a:pt x="95" y="89"/>
                </a:cubicBezTo>
                <a:cubicBezTo>
                  <a:pt x="95" y="87"/>
                  <a:pt x="94" y="86"/>
                  <a:pt x="92" y="86"/>
                </a:cubicBezTo>
                <a:cubicBezTo>
                  <a:pt x="76" y="86"/>
                  <a:pt x="76" y="86"/>
                  <a:pt x="76" y="86"/>
                </a:cubicBezTo>
                <a:cubicBezTo>
                  <a:pt x="74" y="86"/>
                  <a:pt x="73" y="87"/>
                  <a:pt x="73" y="89"/>
                </a:cubicBezTo>
                <a:cubicBezTo>
                  <a:pt x="73" y="98"/>
                  <a:pt x="73" y="98"/>
                  <a:pt x="73" y="98"/>
                </a:cubicBezTo>
                <a:cubicBezTo>
                  <a:pt x="73" y="99"/>
                  <a:pt x="74" y="100"/>
                  <a:pt x="76" y="100"/>
                </a:cubicBezTo>
                <a:close/>
                <a:moveTo>
                  <a:pt x="79" y="92"/>
                </a:moveTo>
                <a:cubicBezTo>
                  <a:pt x="79" y="92"/>
                  <a:pt x="79" y="92"/>
                  <a:pt x="79" y="92"/>
                </a:cubicBezTo>
                <a:cubicBezTo>
                  <a:pt x="89" y="92"/>
                  <a:pt x="89" y="92"/>
                  <a:pt x="89" y="92"/>
                </a:cubicBezTo>
                <a:cubicBezTo>
                  <a:pt x="89" y="95"/>
                  <a:pt x="89" y="95"/>
                  <a:pt x="89" y="95"/>
                </a:cubicBezTo>
                <a:cubicBezTo>
                  <a:pt x="79" y="95"/>
                  <a:pt x="79" y="95"/>
                  <a:pt x="79" y="95"/>
                </a:cubicBezTo>
                <a:cubicBezTo>
                  <a:pt x="79" y="92"/>
                  <a:pt x="79" y="92"/>
                  <a:pt x="79" y="92"/>
                </a:cubicBezTo>
                <a:close/>
                <a:moveTo>
                  <a:pt x="35" y="59"/>
                </a:moveTo>
                <a:cubicBezTo>
                  <a:pt x="35" y="59"/>
                  <a:pt x="35" y="59"/>
                  <a:pt x="35" y="59"/>
                </a:cubicBezTo>
                <a:cubicBezTo>
                  <a:pt x="63" y="59"/>
                  <a:pt x="63" y="59"/>
                  <a:pt x="63" y="59"/>
                </a:cubicBezTo>
                <a:cubicBezTo>
                  <a:pt x="64" y="59"/>
                  <a:pt x="66" y="58"/>
                  <a:pt x="66" y="56"/>
                </a:cubicBezTo>
                <a:cubicBezTo>
                  <a:pt x="66" y="28"/>
                  <a:pt x="66" y="28"/>
                  <a:pt x="66" y="28"/>
                </a:cubicBezTo>
                <a:cubicBezTo>
                  <a:pt x="66" y="27"/>
                  <a:pt x="64" y="25"/>
                  <a:pt x="63" y="25"/>
                </a:cubicBezTo>
                <a:cubicBezTo>
                  <a:pt x="35" y="25"/>
                  <a:pt x="35" y="25"/>
                  <a:pt x="35" y="25"/>
                </a:cubicBezTo>
                <a:cubicBezTo>
                  <a:pt x="33" y="25"/>
                  <a:pt x="32" y="27"/>
                  <a:pt x="32" y="28"/>
                </a:cubicBezTo>
                <a:cubicBezTo>
                  <a:pt x="32" y="56"/>
                  <a:pt x="32" y="56"/>
                  <a:pt x="32" y="56"/>
                </a:cubicBezTo>
                <a:cubicBezTo>
                  <a:pt x="32" y="58"/>
                  <a:pt x="33" y="59"/>
                  <a:pt x="35" y="59"/>
                </a:cubicBezTo>
                <a:close/>
                <a:moveTo>
                  <a:pt x="38" y="31"/>
                </a:moveTo>
                <a:cubicBezTo>
                  <a:pt x="38" y="31"/>
                  <a:pt x="38" y="31"/>
                  <a:pt x="38" y="31"/>
                </a:cubicBezTo>
                <a:cubicBezTo>
                  <a:pt x="60" y="31"/>
                  <a:pt x="60" y="31"/>
                  <a:pt x="60" y="31"/>
                </a:cubicBezTo>
                <a:cubicBezTo>
                  <a:pt x="60" y="53"/>
                  <a:pt x="60" y="53"/>
                  <a:pt x="60" y="53"/>
                </a:cubicBezTo>
                <a:cubicBezTo>
                  <a:pt x="38" y="53"/>
                  <a:pt x="38" y="53"/>
                  <a:pt x="38" y="53"/>
                </a:cubicBezTo>
                <a:cubicBezTo>
                  <a:pt x="38" y="31"/>
                  <a:pt x="38" y="31"/>
                  <a:pt x="38" y="31"/>
                </a:cubicBezTo>
                <a:close/>
                <a:moveTo>
                  <a:pt x="76" y="81"/>
                </a:moveTo>
                <a:cubicBezTo>
                  <a:pt x="76" y="81"/>
                  <a:pt x="76" y="81"/>
                  <a:pt x="76" y="81"/>
                </a:cubicBezTo>
                <a:cubicBezTo>
                  <a:pt x="92" y="81"/>
                  <a:pt x="92" y="81"/>
                  <a:pt x="92" y="81"/>
                </a:cubicBezTo>
                <a:cubicBezTo>
                  <a:pt x="94" y="81"/>
                  <a:pt x="95" y="79"/>
                  <a:pt x="95" y="78"/>
                </a:cubicBezTo>
                <a:cubicBezTo>
                  <a:pt x="95" y="69"/>
                  <a:pt x="95" y="69"/>
                  <a:pt x="95" y="69"/>
                </a:cubicBezTo>
                <a:cubicBezTo>
                  <a:pt x="95" y="68"/>
                  <a:pt x="94" y="66"/>
                  <a:pt x="92" y="66"/>
                </a:cubicBezTo>
                <a:cubicBezTo>
                  <a:pt x="76" y="66"/>
                  <a:pt x="76" y="66"/>
                  <a:pt x="76" y="66"/>
                </a:cubicBezTo>
                <a:cubicBezTo>
                  <a:pt x="74" y="66"/>
                  <a:pt x="73" y="68"/>
                  <a:pt x="73" y="69"/>
                </a:cubicBezTo>
                <a:cubicBezTo>
                  <a:pt x="73" y="78"/>
                  <a:pt x="73" y="78"/>
                  <a:pt x="73" y="78"/>
                </a:cubicBezTo>
                <a:cubicBezTo>
                  <a:pt x="73" y="79"/>
                  <a:pt x="74" y="81"/>
                  <a:pt x="76" y="81"/>
                </a:cubicBezTo>
                <a:close/>
                <a:moveTo>
                  <a:pt x="79" y="72"/>
                </a:moveTo>
                <a:cubicBezTo>
                  <a:pt x="79" y="72"/>
                  <a:pt x="79" y="72"/>
                  <a:pt x="79" y="72"/>
                </a:cubicBezTo>
                <a:cubicBezTo>
                  <a:pt x="89" y="72"/>
                  <a:pt x="89" y="72"/>
                  <a:pt x="89" y="72"/>
                </a:cubicBezTo>
                <a:cubicBezTo>
                  <a:pt x="89" y="75"/>
                  <a:pt x="89" y="75"/>
                  <a:pt x="89" y="75"/>
                </a:cubicBezTo>
                <a:cubicBezTo>
                  <a:pt x="79" y="75"/>
                  <a:pt x="79" y="75"/>
                  <a:pt x="79" y="75"/>
                </a:cubicBezTo>
                <a:cubicBezTo>
                  <a:pt x="79" y="72"/>
                  <a:pt x="79" y="72"/>
                  <a:pt x="79" y="7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参考资料</a:t>
            </a:r>
            <a:endParaRPr lang="zh-CN" altLang="en-US" dirty="0"/>
          </a:p>
        </p:txBody>
      </p:sp>
      <p:sp>
        <p:nvSpPr>
          <p:cNvPr id="110" name="Freeform 110"/>
          <p:cNvSpPr>
            <a:spLocks noEditPoints="1"/>
          </p:cNvSpPr>
          <p:nvPr userDrawn="1">
            <p:custDataLst>
              <p:tags r:id="rId2"/>
            </p:custDataLst>
          </p:nvPr>
        </p:nvSpPr>
        <p:spPr bwMode="auto">
          <a:xfrm>
            <a:off x="187195" y="253515"/>
            <a:ext cx="449304" cy="366264"/>
          </a:xfrm>
          <a:custGeom>
            <a:avLst/>
            <a:gdLst>
              <a:gd name="T0" fmla="*/ 37 w 128"/>
              <a:gd name="T1" fmla="*/ 52 h 104"/>
              <a:gd name="T2" fmla="*/ 70 w 128"/>
              <a:gd name="T3" fmla="*/ 52 h 104"/>
              <a:gd name="T4" fmla="*/ 67 w 128"/>
              <a:gd name="T5" fmla="*/ 70 h 104"/>
              <a:gd name="T6" fmla="*/ 40 w 128"/>
              <a:gd name="T7" fmla="*/ 76 h 104"/>
              <a:gd name="T8" fmla="*/ 67 w 128"/>
              <a:gd name="T9" fmla="*/ 70 h 104"/>
              <a:gd name="T10" fmla="*/ 40 w 128"/>
              <a:gd name="T11" fmla="*/ 59 h 104"/>
              <a:gd name="T12" fmla="*/ 67 w 128"/>
              <a:gd name="T13" fmla="*/ 65 h 104"/>
              <a:gd name="T14" fmla="*/ 67 w 128"/>
              <a:gd name="T15" fmla="*/ 80 h 104"/>
              <a:gd name="T16" fmla="*/ 37 w 128"/>
              <a:gd name="T17" fmla="*/ 83 h 104"/>
              <a:gd name="T18" fmla="*/ 70 w 128"/>
              <a:gd name="T19" fmla="*/ 83 h 104"/>
              <a:gd name="T20" fmla="*/ 127 w 128"/>
              <a:gd name="T21" fmla="*/ 2 h 104"/>
              <a:gd name="T22" fmla="*/ 111 w 128"/>
              <a:gd name="T23" fmla="*/ 2 h 104"/>
              <a:gd name="T24" fmla="*/ 103 w 128"/>
              <a:gd name="T25" fmla="*/ 2 h 104"/>
              <a:gd name="T26" fmla="*/ 91 w 128"/>
              <a:gd name="T27" fmla="*/ 0 h 104"/>
              <a:gd name="T28" fmla="*/ 82 w 128"/>
              <a:gd name="T29" fmla="*/ 6 h 104"/>
              <a:gd name="T30" fmla="*/ 74 w 128"/>
              <a:gd name="T31" fmla="*/ 0 h 104"/>
              <a:gd name="T32" fmla="*/ 61 w 128"/>
              <a:gd name="T33" fmla="*/ 2 h 104"/>
              <a:gd name="T34" fmla="*/ 54 w 128"/>
              <a:gd name="T35" fmla="*/ 2 h 104"/>
              <a:gd name="T36" fmla="*/ 41 w 128"/>
              <a:gd name="T37" fmla="*/ 0 h 104"/>
              <a:gd name="T38" fmla="*/ 33 w 128"/>
              <a:gd name="T39" fmla="*/ 6 h 104"/>
              <a:gd name="T40" fmla="*/ 20 w 128"/>
              <a:gd name="T41" fmla="*/ 5 h 104"/>
              <a:gd name="T42" fmla="*/ 1 w 128"/>
              <a:gd name="T43" fmla="*/ 37 h 104"/>
              <a:gd name="T44" fmla="*/ 123 w 128"/>
              <a:gd name="T45" fmla="*/ 104 h 104"/>
              <a:gd name="T46" fmla="*/ 127 w 128"/>
              <a:gd name="T47" fmla="*/ 2 h 104"/>
              <a:gd name="T48" fmla="*/ 11 w 128"/>
              <a:gd name="T49" fmla="*/ 39 h 104"/>
              <a:gd name="T50" fmla="*/ 118 w 128"/>
              <a:gd name="T51" fmla="*/ 94 h 104"/>
              <a:gd name="T52" fmla="*/ 29 w 128"/>
              <a:gd name="T53" fmla="*/ 17 h 104"/>
              <a:gd name="T54" fmla="*/ 36 w 128"/>
              <a:gd name="T55" fmla="*/ 17 h 104"/>
              <a:gd name="T56" fmla="*/ 53 w 128"/>
              <a:gd name="T57" fmla="*/ 17 h 104"/>
              <a:gd name="T58" fmla="*/ 57 w 128"/>
              <a:gd name="T59" fmla="*/ 12 h 104"/>
              <a:gd name="T60" fmla="*/ 69 w 128"/>
              <a:gd name="T61" fmla="*/ 17 h 104"/>
              <a:gd name="T62" fmla="*/ 79 w 128"/>
              <a:gd name="T63" fmla="*/ 17 h 104"/>
              <a:gd name="T64" fmla="*/ 95 w 128"/>
              <a:gd name="T65" fmla="*/ 17 h 104"/>
              <a:gd name="T66" fmla="*/ 102 w 128"/>
              <a:gd name="T67" fmla="*/ 17 h 104"/>
              <a:gd name="T68" fmla="*/ 118 w 128"/>
              <a:gd name="T69" fmla="*/ 17 h 104"/>
              <a:gd name="T70" fmla="*/ 67 w 128"/>
              <a:gd name="T71" fmla="*/ 28 h 104"/>
              <a:gd name="T72" fmla="*/ 40 w 128"/>
              <a:gd name="T73" fmla="*/ 33 h 104"/>
              <a:gd name="T74" fmla="*/ 67 w 128"/>
              <a:gd name="T75" fmla="*/ 28 h 104"/>
              <a:gd name="T76" fmla="*/ 80 w 128"/>
              <a:gd name="T77" fmla="*/ 80 h 104"/>
              <a:gd name="T78" fmla="*/ 108 w 128"/>
              <a:gd name="T79" fmla="*/ 86 h 104"/>
              <a:gd name="T80" fmla="*/ 67 w 128"/>
              <a:gd name="T81" fmla="*/ 38 h 104"/>
              <a:gd name="T82" fmla="*/ 37 w 128"/>
              <a:gd name="T83" fmla="*/ 41 h 104"/>
              <a:gd name="T84" fmla="*/ 70 w 128"/>
              <a:gd name="T85" fmla="*/ 41 h 104"/>
              <a:gd name="T86" fmla="*/ 108 w 128"/>
              <a:gd name="T87" fmla="*/ 70 h 104"/>
              <a:gd name="T88" fmla="*/ 80 w 128"/>
              <a:gd name="T89" fmla="*/ 76 h 104"/>
              <a:gd name="T90" fmla="*/ 108 w 128"/>
              <a:gd name="T91" fmla="*/ 70 h 104"/>
              <a:gd name="T92" fmla="*/ 80 w 128"/>
              <a:gd name="T93" fmla="*/ 28 h 104"/>
              <a:gd name="T94" fmla="*/ 80 w 128"/>
              <a:gd name="T95" fmla="*/ 65 h 104"/>
              <a:gd name="T96" fmla="*/ 111 w 128"/>
              <a:gd name="T97" fmla="*/ 30 h 104"/>
              <a:gd name="T98" fmla="*/ 105 w 128"/>
              <a:gd name="T99" fmla="*/ 59 h 104"/>
              <a:gd name="T100" fmla="*/ 105 w 128"/>
              <a:gd name="T101"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04">
                <a:moveTo>
                  <a:pt x="67" y="49"/>
                </a:moveTo>
                <a:cubicBezTo>
                  <a:pt x="40" y="49"/>
                  <a:pt x="40" y="49"/>
                  <a:pt x="40" y="49"/>
                </a:cubicBezTo>
                <a:cubicBezTo>
                  <a:pt x="38" y="49"/>
                  <a:pt x="37" y="50"/>
                  <a:pt x="37" y="52"/>
                </a:cubicBezTo>
                <a:cubicBezTo>
                  <a:pt x="37" y="53"/>
                  <a:pt x="38" y="55"/>
                  <a:pt x="40" y="55"/>
                </a:cubicBezTo>
                <a:cubicBezTo>
                  <a:pt x="67" y="55"/>
                  <a:pt x="67" y="55"/>
                  <a:pt x="67" y="55"/>
                </a:cubicBezTo>
                <a:cubicBezTo>
                  <a:pt x="69" y="55"/>
                  <a:pt x="70" y="53"/>
                  <a:pt x="70" y="52"/>
                </a:cubicBezTo>
                <a:cubicBezTo>
                  <a:pt x="70" y="50"/>
                  <a:pt x="69" y="49"/>
                  <a:pt x="67" y="49"/>
                </a:cubicBezTo>
                <a:close/>
                <a:moveTo>
                  <a:pt x="67" y="70"/>
                </a:moveTo>
                <a:cubicBezTo>
                  <a:pt x="67" y="70"/>
                  <a:pt x="67" y="70"/>
                  <a:pt x="67" y="70"/>
                </a:cubicBezTo>
                <a:cubicBezTo>
                  <a:pt x="40" y="70"/>
                  <a:pt x="40" y="70"/>
                  <a:pt x="40" y="70"/>
                </a:cubicBezTo>
                <a:cubicBezTo>
                  <a:pt x="38" y="70"/>
                  <a:pt x="37" y="71"/>
                  <a:pt x="37" y="73"/>
                </a:cubicBezTo>
                <a:cubicBezTo>
                  <a:pt x="37" y="74"/>
                  <a:pt x="38" y="76"/>
                  <a:pt x="40" y="76"/>
                </a:cubicBezTo>
                <a:cubicBezTo>
                  <a:pt x="67" y="76"/>
                  <a:pt x="67" y="76"/>
                  <a:pt x="67" y="76"/>
                </a:cubicBezTo>
                <a:cubicBezTo>
                  <a:pt x="69" y="76"/>
                  <a:pt x="70" y="74"/>
                  <a:pt x="70" y="73"/>
                </a:cubicBezTo>
                <a:cubicBezTo>
                  <a:pt x="70" y="71"/>
                  <a:pt x="69" y="70"/>
                  <a:pt x="67" y="70"/>
                </a:cubicBezTo>
                <a:close/>
                <a:moveTo>
                  <a:pt x="67" y="59"/>
                </a:moveTo>
                <a:cubicBezTo>
                  <a:pt x="67" y="59"/>
                  <a:pt x="67" y="59"/>
                  <a:pt x="67" y="59"/>
                </a:cubicBezTo>
                <a:cubicBezTo>
                  <a:pt x="40" y="59"/>
                  <a:pt x="40" y="59"/>
                  <a:pt x="40" y="59"/>
                </a:cubicBezTo>
                <a:cubicBezTo>
                  <a:pt x="38" y="59"/>
                  <a:pt x="37" y="61"/>
                  <a:pt x="37" y="62"/>
                </a:cubicBezTo>
                <a:cubicBezTo>
                  <a:pt x="37" y="64"/>
                  <a:pt x="38" y="65"/>
                  <a:pt x="40" y="65"/>
                </a:cubicBezTo>
                <a:cubicBezTo>
                  <a:pt x="67" y="65"/>
                  <a:pt x="67" y="65"/>
                  <a:pt x="67" y="65"/>
                </a:cubicBezTo>
                <a:cubicBezTo>
                  <a:pt x="69" y="65"/>
                  <a:pt x="70" y="64"/>
                  <a:pt x="70" y="62"/>
                </a:cubicBezTo>
                <a:cubicBezTo>
                  <a:pt x="70" y="61"/>
                  <a:pt x="69" y="59"/>
                  <a:pt x="67" y="59"/>
                </a:cubicBezTo>
                <a:close/>
                <a:moveTo>
                  <a:pt x="67" y="80"/>
                </a:moveTo>
                <a:cubicBezTo>
                  <a:pt x="67" y="80"/>
                  <a:pt x="67" y="80"/>
                  <a:pt x="67" y="80"/>
                </a:cubicBezTo>
                <a:cubicBezTo>
                  <a:pt x="40" y="80"/>
                  <a:pt x="40" y="80"/>
                  <a:pt x="40" y="80"/>
                </a:cubicBezTo>
                <a:cubicBezTo>
                  <a:pt x="38" y="80"/>
                  <a:pt x="37" y="82"/>
                  <a:pt x="37" y="83"/>
                </a:cubicBezTo>
                <a:cubicBezTo>
                  <a:pt x="37" y="85"/>
                  <a:pt x="38" y="86"/>
                  <a:pt x="40" y="86"/>
                </a:cubicBezTo>
                <a:cubicBezTo>
                  <a:pt x="67" y="86"/>
                  <a:pt x="67" y="86"/>
                  <a:pt x="67" y="86"/>
                </a:cubicBezTo>
                <a:cubicBezTo>
                  <a:pt x="69" y="86"/>
                  <a:pt x="70" y="85"/>
                  <a:pt x="70" y="83"/>
                </a:cubicBezTo>
                <a:cubicBezTo>
                  <a:pt x="70" y="82"/>
                  <a:pt x="69" y="80"/>
                  <a:pt x="67" y="80"/>
                </a:cubicBezTo>
                <a:close/>
                <a:moveTo>
                  <a:pt x="127" y="2"/>
                </a:moveTo>
                <a:cubicBezTo>
                  <a:pt x="127" y="2"/>
                  <a:pt x="127" y="2"/>
                  <a:pt x="127" y="2"/>
                </a:cubicBezTo>
                <a:cubicBezTo>
                  <a:pt x="125" y="0"/>
                  <a:pt x="122" y="0"/>
                  <a:pt x="120" y="2"/>
                </a:cubicBezTo>
                <a:cubicBezTo>
                  <a:pt x="115" y="6"/>
                  <a:pt x="115" y="6"/>
                  <a:pt x="115" y="6"/>
                </a:cubicBezTo>
                <a:cubicBezTo>
                  <a:pt x="111" y="2"/>
                  <a:pt x="111" y="2"/>
                  <a:pt x="111" y="2"/>
                </a:cubicBezTo>
                <a:cubicBezTo>
                  <a:pt x="110" y="1"/>
                  <a:pt x="109" y="0"/>
                  <a:pt x="107" y="0"/>
                </a:cubicBezTo>
                <a:cubicBezTo>
                  <a:pt x="107" y="0"/>
                  <a:pt x="107" y="0"/>
                  <a:pt x="107" y="0"/>
                </a:cubicBezTo>
                <a:cubicBezTo>
                  <a:pt x="106" y="0"/>
                  <a:pt x="104" y="1"/>
                  <a:pt x="103" y="2"/>
                </a:cubicBezTo>
                <a:cubicBezTo>
                  <a:pt x="99" y="6"/>
                  <a:pt x="99" y="6"/>
                  <a:pt x="99" y="6"/>
                </a:cubicBezTo>
                <a:cubicBezTo>
                  <a:pt x="94" y="2"/>
                  <a:pt x="94" y="2"/>
                  <a:pt x="94" y="2"/>
                </a:cubicBezTo>
                <a:cubicBezTo>
                  <a:pt x="94" y="1"/>
                  <a:pt x="92" y="0"/>
                  <a:pt x="91" y="0"/>
                </a:cubicBezTo>
                <a:cubicBezTo>
                  <a:pt x="90" y="0"/>
                  <a:pt x="90" y="0"/>
                  <a:pt x="90" y="0"/>
                </a:cubicBezTo>
                <a:cubicBezTo>
                  <a:pt x="89" y="0"/>
                  <a:pt x="88" y="1"/>
                  <a:pt x="87" y="2"/>
                </a:cubicBezTo>
                <a:cubicBezTo>
                  <a:pt x="82" y="6"/>
                  <a:pt x="82" y="6"/>
                  <a:pt x="82" y="6"/>
                </a:cubicBezTo>
                <a:cubicBezTo>
                  <a:pt x="78" y="2"/>
                  <a:pt x="78" y="2"/>
                  <a:pt x="78" y="2"/>
                </a:cubicBezTo>
                <a:cubicBezTo>
                  <a:pt x="77" y="1"/>
                  <a:pt x="76" y="0"/>
                  <a:pt x="74" y="0"/>
                </a:cubicBezTo>
                <a:cubicBezTo>
                  <a:pt x="74" y="0"/>
                  <a:pt x="74" y="0"/>
                  <a:pt x="74" y="0"/>
                </a:cubicBezTo>
                <a:cubicBezTo>
                  <a:pt x="73" y="0"/>
                  <a:pt x="71" y="1"/>
                  <a:pt x="70" y="2"/>
                </a:cubicBezTo>
                <a:cubicBezTo>
                  <a:pt x="66" y="6"/>
                  <a:pt x="66" y="6"/>
                  <a:pt x="66" y="6"/>
                </a:cubicBezTo>
                <a:cubicBezTo>
                  <a:pt x="61" y="2"/>
                  <a:pt x="61" y="2"/>
                  <a:pt x="61" y="2"/>
                </a:cubicBezTo>
                <a:cubicBezTo>
                  <a:pt x="60" y="1"/>
                  <a:pt x="59" y="0"/>
                  <a:pt x="58" y="0"/>
                </a:cubicBezTo>
                <a:cubicBezTo>
                  <a:pt x="57" y="0"/>
                  <a:pt x="57" y="0"/>
                  <a:pt x="57" y="0"/>
                </a:cubicBezTo>
                <a:cubicBezTo>
                  <a:pt x="56" y="0"/>
                  <a:pt x="55" y="1"/>
                  <a:pt x="54" y="2"/>
                </a:cubicBezTo>
                <a:cubicBezTo>
                  <a:pt x="49" y="6"/>
                  <a:pt x="49" y="6"/>
                  <a:pt x="49" y="6"/>
                </a:cubicBezTo>
                <a:cubicBezTo>
                  <a:pt x="45" y="2"/>
                  <a:pt x="45" y="2"/>
                  <a:pt x="45" y="2"/>
                </a:cubicBezTo>
                <a:cubicBezTo>
                  <a:pt x="44" y="1"/>
                  <a:pt x="43" y="0"/>
                  <a:pt x="41" y="0"/>
                </a:cubicBezTo>
                <a:cubicBezTo>
                  <a:pt x="41" y="0"/>
                  <a:pt x="41" y="0"/>
                  <a:pt x="41" y="0"/>
                </a:cubicBezTo>
                <a:cubicBezTo>
                  <a:pt x="39" y="0"/>
                  <a:pt x="38" y="1"/>
                  <a:pt x="37" y="2"/>
                </a:cubicBezTo>
                <a:cubicBezTo>
                  <a:pt x="33" y="6"/>
                  <a:pt x="33" y="6"/>
                  <a:pt x="33" y="6"/>
                </a:cubicBezTo>
                <a:cubicBezTo>
                  <a:pt x="28" y="2"/>
                  <a:pt x="28" y="2"/>
                  <a:pt x="28" y="2"/>
                </a:cubicBezTo>
                <a:cubicBezTo>
                  <a:pt x="27" y="1"/>
                  <a:pt x="26" y="0"/>
                  <a:pt x="24" y="0"/>
                </a:cubicBezTo>
                <a:cubicBezTo>
                  <a:pt x="22" y="0"/>
                  <a:pt x="20" y="3"/>
                  <a:pt x="20" y="5"/>
                </a:cubicBezTo>
                <a:cubicBezTo>
                  <a:pt x="20" y="26"/>
                  <a:pt x="20" y="26"/>
                  <a:pt x="20" y="26"/>
                </a:cubicBezTo>
                <a:cubicBezTo>
                  <a:pt x="4" y="31"/>
                  <a:pt x="4" y="31"/>
                  <a:pt x="4" y="31"/>
                </a:cubicBezTo>
                <a:cubicBezTo>
                  <a:pt x="1" y="32"/>
                  <a:pt x="0" y="34"/>
                  <a:pt x="1" y="37"/>
                </a:cubicBezTo>
                <a:cubicBezTo>
                  <a:pt x="20" y="100"/>
                  <a:pt x="20" y="100"/>
                  <a:pt x="20" y="100"/>
                </a:cubicBezTo>
                <a:cubicBezTo>
                  <a:pt x="20" y="103"/>
                  <a:pt x="22" y="104"/>
                  <a:pt x="25" y="104"/>
                </a:cubicBezTo>
                <a:cubicBezTo>
                  <a:pt x="123" y="104"/>
                  <a:pt x="123" y="104"/>
                  <a:pt x="123" y="104"/>
                </a:cubicBezTo>
                <a:cubicBezTo>
                  <a:pt x="126" y="104"/>
                  <a:pt x="128" y="102"/>
                  <a:pt x="128" y="99"/>
                </a:cubicBezTo>
                <a:cubicBezTo>
                  <a:pt x="128" y="5"/>
                  <a:pt x="128" y="5"/>
                  <a:pt x="128" y="5"/>
                </a:cubicBezTo>
                <a:cubicBezTo>
                  <a:pt x="128" y="4"/>
                  <a:pt x="128" y="3"/>
                  <a:pt x="127" y="2"/>
                </a:cubicBezTo>
                <a:close/>
                <a:moveTo>
                  <a:pt x="20" y="66"/>
                </a:moveTo>
                <a:cubicBezTo>
                  <a:pt x="20" y="66"/>
                  <a:pt x="20" y="66"/>
                  <a:pt x="20" y="66"/>
                </a:cubicBezTo>
                <a:cubicBezTo>
                  <a:pt x="11" y="39"/>
                  <a:pt x="11" y="39"/>
                  <a:pt x="11" y="39"/>
                </a:cubicBezTo>
                <a:cubicBezTo>
                  <a:pt x="20" y="36"/>
                  <a:pt x="20" y="36"/>
                  <a:pt x="20" y="36"/>
                </a:cubicBezTo>
                <a:cubicBezTo>
                  <a:pt x="20" y="66"/>
                  <a:pt x="20" y="66"/>
                  <a:pt x="20" y="66"/>
                </a:cubicBezTo>
                <a:close/>
                <a:moveTo>
                  <a:pt x="118" y="94"/>
                </a:moveTo>
                <a:cubicBezTo>
                  <a:pt x="118" y="94"/>
                  <a:pt x="118" y="94"/>
                  <a:pt x="118" y="94"/>
                </a:cubicBezTo>
                <a:cubicBezTo>
                  <a:pt x="29" y="94"/>
                  <a:pt x="29" y="94"/>
                  <a:pt x="29" y="94"/>
                </a:cubicBezTo>
                <a:cubicBezTo>
                  <a:pt x="29" y="17"/>
                  <a:pt x="29" y="17"/>
                  <a:pt x="29" y="17"/>
                </a:cubicBezTo>
                <a:cubicBezTo>
                  <a:pt x="31" y="19"/>
                  <a:pt x="34" y="19"/>
                  <a:pt x="36" y="17"/>
                </a:cubicBezTo>
                <a:cubicBezTo>
                  <a:pt x="36" y="17"/>
                  <a:pt x="36" y="17"/>
                  <a:pt x="36" y="17"/>
                </a:cubicBezTo>
                <a:cubicBezTo>
                  <a:pt x="36" y="17"/>
                  <a:pt x="36" y="17"/>
                  <a:pt x="36" y="17"/>
                </a:cubicBezTo>
                <a:cubicBezTo>
                  <a:pt x="41" y="12"/>
                  <a:pt x="41" y="12"/>
                  <a:pt x="41" y="12"/>
                </a:cubicBezTo>
                <a:cubicBezTo>
                  <a:pt x="46" y="17"/>
                  <a:pt x="46" y="17"/>
                  <a:pt x="46" y="17"/>
                </a:cubicBezTo>
                <a:cubicBezTo>
                  <a:pt x="48" y="19"/>
                  <a:pt x="51" y="19"/>
                  <a:pt x="53" y="17"/>
                </a:cubicBezTo>
                <a:cubicBezTo>
                  <a:pt x="53" y="17"/>
                  <a:pt x="53" y="17"/>
                  <a:pt x="53" y="17"/>
                </a:cubicBezTo>
                <a:cubicBezTo>
                  <a:pt x="53" y="17"/>
                  <a:pt x="53" y="17"/>
                  <a:pt x="53" y="17"/>
                </a:cubicBezTo>
                <a:cubicBezTo>
                  <a:pt x="57" y="12"/>
                  <a:pt x="57" y="12"/>
                  <a:pt x="57" y="12"/>
                </a:cubicBezTo>
                <a:cubicBezTo>
                  <a:pt x="62" y="17"/>
                  <a:pt x="62" y="17"/>
                  <a:pt x="62" y="17"/>
                </a:cubicBezTo>
                <a:cubicBezTo>
                  <a:pt x="64" y="19"/>
                  <a:pt x="67" y="19"/>
                  <a:pt x="69" y="17"/>
                </a:cubicBezTo>
                <a:cubicBezTo>
                  <a:pt x="69" y="17"/>
                  <a:pt x="69" y="17"/>
                  <a:pt x="69" y="17"/>
                </a:cubicBezTo>
                <a:cubicBezTo>
                  <a:pt x="69" y="17"/>
                  <a:pt x="69" y="17"/>
                  <a:pt x="69" y="17"/>
                </a:cubicBezTo>
                <a:cubicBezTo>
                  <a:pt x="74" y="12"/>
                  <a:pt x="74" y="12"/>
                  <a:pt x="74" y="12"/>
                </a:cubicBezTo>
                <a:cubicBezTo>
                  <a:pt x="79" y="17"/>
                  <a:pt x="79" y="17"/>
                  <a:pt x="79" y="17"/>
                </a:cubicBezTo>
                <a:cubicBezTo>
                  <a:pt x="81" y="19"/>
                  <a:pt x="84" y="19"/>
                  <a:pt x="86" y="17"/>
                </a:cubicBezTo>
                <a:cubicBezTo>
                  <a:pt x="91" y="12"/>
                  <a:pt x="91" y="12"/>
                  <a:pt x="91" y="12"/>
                </a:cubicBezTo>
                <a:cubicBezTo>
                  <a:pt x="95" y="17"/>
                  <a:pt x="95" y="17"/>
                  <a:pt x="95" y="17"/>
                </a:cubicBezTo>
                <a:cubicBezTo>
                  <a:pt x="97" y="19"/>
                  <a:pt x="100" y="19"/>
                  <a:pt x="102" y="17"/>
                </a:cubicBezTo>
                <a:cubicBezTo>
                  <a:pt x="102" y="17"/>
                  <a:pt x="102" y="17"/>
                  <a:pt x="102" y="17"/>
                </a:cubicBezTo>
                <a:cubicBezTo>
                  <a:pt x="102" y="17"/>
                  <a:pt x="102" y="17"/>
                  <a:pt x="102" y="17"/>
                </a:cubicBezTo>
                <a:cubicBezTo>
                  <a:pt x="107" y="12"/>
                  <a:pt x="107" y="12"/>
                  <a:pt x="107" y="12"/>
                </a:cubicBezTo>
                <a:cubicBezTo>
                  <a:pt x="112" y="17"/>
                  <a:pt x="112" y="17"/>
                  <a:pt x="112" y="17"/>
                </a:cubicBezTo>
                <a:cubicBezTo>
                  <a:pt x="114" y="19"/>
                  <a:pt x="117" y="19"/>
                  <a:pt x="118" y="17"/>
                </a:cubicBezTo>
                <a:cubicBezTo>
                  <a:pt x="118" y="94"/>
                  <a:pt x="118" y="94"/>
                  <a:pt x="118" y="94"/>
                </a:cubicBezTo>
                <a:close/>
                <a:moveTo>
                  <a:pt x="67" y="28"/>
                </a:moveTo>
                <a:cubicBezTo>
                  <a:pt x="67" y="28"/>
                  <a:pt x="67" y="28"/>
                  <a:pt x="67" y="28"/>
                </a:cubicBezTo>
                <a:cubicBezTo>
                  <a:pt x="40" y="28"/>
                  <a:pt x="40" y="28"/>
                  <a:pt x="40" y="28"/>
                </a:cubicBezTo>
                <a:cubicBezTo>
                  <a:pt x="38" y="28"/>
                  <a:pt x="37" y="29"/>
                  <a:pt x="37" y="30"/>
                </a:cubicBezTo>
                <a:cubicBezTo>
                  <a:pt x="37" y="32"/>
                  <a:pt x="38" y="33"/>
                  <a:pt x="40" y="33"/>
                </a:cubicBezTo>
                <a:cubicBezTo>
                  <a:pt x="67" y="33"/>
                  <a:pt x="67" y="33"/>
                  <a:pt x="67" y="33"/>
                </a:cubicBezTo>
                <a:cubicBezTo>
                  <a:pt x="69" y="33"/>
                  <a:pt x="70" y="32"/>
                  <a:pt x="70" y="30"/>
                </a:cubicBezTo>
                <a:cubicBezTo>
                  <a:pt x="70" y="29"/>
                  <a:pt x="69" y="28"/>
                  <a:pt x="67" y="28"/>
                </a:cubicBezTo>
                <a:close/>
                <a:moveTo>
                  <a:pt x="108" y="80"/>
                </a:moveTo>
                <a:cubicBezTo>
                  <a:pt x="108" y="80"/>
                  <a:pt x="108" y="80"/>
                  <a:pt x="108" y="80"/>
                </a:cubicBezTo>
                <a:cubicBezTo>
                  <a:pt x="80" y="80"/>
                  <a:pt x="80" y="80"/>
                  <a:pt x="80" y="80"/>
                </a:cubicBezTo>
                <a:cubicBezTo>
                  <a:pt x="79" y="80"/>
                  <a:pt x="78" y="82"/>
                  <a:pt x="78" y="83"/>
                </a:cubicBezTo>
                <a:cubicBezTo>
                  <a:pt x="78" y="85"/>
                  <a:pt x="79" y="86"/>
                  <a:pt x="80" y="86"/>
                </a:cubicBezTo>
                <a:cubicBezTo>
                  <a:pt x="108" y="86"/>
                  <a:pt x="108" y="86"/>
                  <a:pt x="108" y="86"/>
                </a:cubicBezTo>
                <a:cubicBezTo>
                  <a:pt x="110" y="86"/>
                  <a:pt x="111" y="85"/>
                  <a:pt x="111" y="83"/>
                </a:cubicBezTo>
                <a:cubicBezTo>
                  <a:pt x="111" y="82"/>
                  <a:pt x="110" y="80"/>
                  <a:pt x="108" y="80"/>
                </a:cubicBezTo>
                <a:close/>
                <a:moveTo>
                  <a:pt x="67" y="38"/>
                </a:moveTo>
                <a:cubicBezTo>
                  <a:pt x="67" y="38"/>
                  <a:pt x="67" y="38"/>
                  <a:pt x="67" y="38"/>
                </a:cubicBezTo>
                <a:cubicBezTo>
                  <a:pt x="40" y="38"/>
                  <a:pt x="40" y="38"/>
                  <a:pt x="40" y="38"/>
                </a:cubicBezTo>
                <a:cubicBezTo>
                  <a:pt x="38" y="38"/>
                  <a:pt x="37" y="39"/>
                  <a:pt x="37" y="41"/>
                </a:cubicBezTo>
                <a:cubicBezTo>
                  <a:pt x="37" y="43"/>
                  <a:pt x="38" y="44"/>
                  <a:pt x="40" y="44"/>
                </a:cubicBezTo>
                <a:cubicBezTo>
                  <a:pt x="67" y="44"/>
                  <a:pt x="67" y="44"/>
                  <a:pt x="67" y="44"/>
                </a:cubicBezTo>
                <a:cubicBezTo>
                  <a:pt x="69" y="44"/>
                  <a:pt x="70" y="43"/>
                  <a:pt x="70" y="41"/>
                </a:cubicBezTo>
                <a:cubicBezTo>
                  <a:pt x="70" y="39"/>
                  <a:pt x="69" y="38"/>
                  <a:pt x="67" y="38"/>
                </a:cubicBezTo>
                <a:close/>
                <a:moveTo>
                  <a:pt x="108" y="70"/>
                </a:moveTo>
                <a:cubicBezTo>
                  <a:pt x="108" y="70"/>
                  <a:pt x="108" y="70"/>
                  <a:pt x="108" y="70"/>
                </a:cubicBezTo>
                <a:cubicBezTo>
                  <a:pt x="80" y="70"/>
                  <a:pt x="80" y="70"/>
                  <a:pt x="80" y="70"/>
                </a:cubicBezTo>
                <a:cubicBezTo>
                  <a:pt x="79" y="70"/>
                  <a:pt x="78" y="71"/>
                  <a:pt x="78" y="73"/>
                </a:cubicBezTo>
                <a:cubicBezTo>
                  <a:pt x="78" y="74"/>
                  <a:pt x="79" y="76"/>
                  <a:pt x="80" y="76"/>
                </a:cubicBezTo>
                <a:cubicBezTo>
                  <a:pt x="108" y="76"/>
                  <a:pt x="108" y="76"/>
                  <a:pt x="108" y="76"/>
                </a:cubicBezTo>
                <a:cubicBezTo>
                  <a:pt x="110" y="76"/>
                  <a:pt x="111" y="74"/>
                  <a:pt x="111" y="73"/>
                </a:cubicBezTo>
                <a:cubicBezTo>
                  <a:pt x="111" y="71"/>
                  <a:pt x="110" y="70"/>
                  <a:pt x="108" y="70"/>
                </a:cubicBezTo>
                <a:close/>
                <a:moveTo>
                  <a:pt x="108" y="28"/>
                </a:moveTo>
                <a:cubicBezTo>
                  <a:pt x="108" y="28"/>
                  <a:pt x="108" y="28"/>
                  <a:pt x="108" y="28"/>
                </a:cubicBezTo>
                <a:cubicBezTo>
                  <a:pt x="80" y="28"/>
                  <a:pt x="80" y="28"/>
                  <a:pt x="80" y="28"/>
                </a:cubicBezTo>
                <a:cubicBezTo>
                  <a:pt x="79" y="28"/>
                  <a:pt x="78" y="29"/>
                  <a:pt x="78" y="30"/>
                </a:cubicBezTo>
                <a:cubicBezTo>
                  <a:pt x="78" y="62"/>
                  <a:pt x="78" y="62"/>
                  <a:pt x="78" y="62"/>
                </a:cubicBezTo>
                <a:cubicBezTo>
                  <a:pt x="78" y="64"/>
                  <a:pt x="79" y="65"/>
                  <a:pt x="80" y="65"/>
                </a:cubicBezTo>
                <a:cubicBezTo>
                  <a:pt x="108" y="65"/>
                  <a:pt x="108" y="65"/>
                  <a:pt x="108" y="65"/>
                </a:cubicBezTo>
                <a:cubicBezTo>
                  <a:pt x="110" y="65"/>
                  <a:pt x="111" y="64"/>
                  <a:pt x="111" y="62"/>
                </a:cubicBezTo>
                <a:cubicBezTo>
                  <a:pt x="111" y="30"/>
                  <a:pt x="111" y="30"/>
                  <a:pt x="111" y="30"/>
                </a:cubicBezTo>
                <a:cubicBezTo>
                  <a:pt x="111" y="29"/>
                  <a:pt x="110" y="28"/>
                  <a:pt x="108" y="28"/>
                </a:cubicBezTo>
                <a:close/>
                <a:moveTo>
                  <a:pt x="105" y="59"/>
                </a:moveTo>
                <a:cubicBezTo>
                  <a:pt x="105" y="59"/>
                  <a:pt x="105" y="59"/>
                  <a:pt x="105" y="59"/>
                </a:cubicBezTo>
                <a:cubicBezTo>
                  <a:pt x="83" y="59"/>
                  <a:pt x="83" y="59"/>
                  <a:pt x="83" y="59"/>
                </a:cubicBezTo>
                <a:cubicBezTo>
                  <a:pt x="83" y="33"/>
                  <a:pt x="83" y="33"/>
                  <a:pt x="83" y="33"/>
                </a:cubicBezTo>
                <a:cubicBezTo>
                  <a:pt x="105" y="33"/>
                  <a:pt x="105" y="33"/>
                  <a:pt x="105" y="33"/>
                </a:cubicBezTo>
                <a:cubicBezTo>
                  <a:pt x="105" y="59"/>
                  <a:pt x="105" y="59"/>
                  <a:pt x="105" y="5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grpSp>
        <p:nvGrpSpPr>
          <p:cNvPr id="8" name="组合 7"/>
          <p:cNvGrpSpPr/>
          <p:nvPr userDrawn="1"/>
        </p:nvGrpSpPr>
        <p:grpSpPr>
          <a:xfrm>
            <a:off x="7700788" y="2391131"/>
            <a:ext cx="4491212" cy="4466869"/>
            <a:chOff x="6353175" y="1071683"/>
            <a:chExt cx="5941996" cy="5909790"/>
          </a:xfrm>
          <a:solidFill>
            <a:schemeClr val="bg1">
              <a:lumMod val="75000"/>
              <a:alpha val="50000"/>
            </a:schemeClr>
          </a:solidFill>
        </p:grpSpPr>
        <p:pic>
          <p:nvPicPr>
            <p:cNvPr id="9" name="图形 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64116" y="1802365"/>
              <a:ext cx="465815" cy="353377"/>
            </a:xfrm>
            <a:prstGeom prst="rect">
              <a:avLst/>
            </a:prstGeom>
          </p:spPr>
        </p:pic>
        <p:pic>
          <p:nvPicPr>
            <p:cNvPr id="11" name="图形 10"/>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575730" y="2988485"/>
              <a:ext cx="451780" cy="422154"/>
            </a:xfrm>
            <a:prstGeom prst="rect">
              <a:avLst/>
            </a:prstGeom>
          </p:spPr>
        </p:pic>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012405" y="4793122"/>
              <a:ext cx="574844" cy="451663"/>
            </a:xfrm>
            <a:prstGeom prst="rect">
              <a:avLst/>
            </a:prstGeom>
          </p:spPr>
        </p:pic>
        <p:pic>
          <p:nvPicPr>
            <p:cNvPr id="15" name="图形 14"/>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8181869" y="3661852"/>
              <a:ext cx="571500" cy="390525"/>
            </a:xfrm>
            <a:prstGeom prst="rect">
              <a:avLst/>
            </a:prstGeom>
          </p:spPr>
        </p:pic>
        <p:pic>
          <p:nvPicPr>
            <p:cNvPr id="17" name="图形 1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516493" y="3728191"/>
              <a:ext cx="314165" cy="254729"/>
            </a:xfrm>
            <a:prstGeom prst="rect">
              <a:avLst/>
            </a:prstGeom>
          </p:spPr>
        </p:pic>
        <p:pic>
          <p:nvPicPr>
            <p:cNvPr id="18" name="图形 17"/>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7380925" y="5028238"/>
              <a:ext cx="283313" cy="256072"/>
            </a:xfrm>
            <a:prstGeom prst="rect">
              <a:avLst/>
            </a:prstGeom>
          </p:spPr>
        </p:pic>
        <p:grpSp>
          <p:nvGrpSpPr>
            <p:cNvPr id="19" name="组合 18"/>
            <p:cNvGrpSpPr/>
            <p:nvPr userDrawn="1"/>
          </p:nvGrpSpPr>
          <p:grpSpPr>
            <a:xfrm>
              <a:off x="6353175" y="1071683"/>
              <a:ext cx="5941996" cy="5909790"/>
              <a:chOff x="3776558" y="-12472"/>
              <a:chExt cx="5235081" cy="5206706"/>
            </a:xfrm>
            <a:grpFill/>
          </p:grpSpPr>
          <p:sp>
            <p:nvSpPr>
              <p:cNvPr id="29" name="AutoShape 12"/>
              <p:cNvSpPr/>
              <p:nvPr/>
            </p:nvSpPr>
            <p:spPr bwMode="auto">
              <a:xfrm>
                <a:off x="8110751" y="493177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0" name="AutoShape 13"/>
              <p:cNvSpPr/>
              <p:nvPr/>
            </p:nvSpPr>
            <p:spPr bwMode="auto">
              <a:xfrm>
                <a:off x="8344840" y="439265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1" name="AutoShape 16"/>
              <p:cNvSpPr/>
              <p:nvPr/>
            </p:nvSpPr>
            <p:spPr bwMode="auto">
              <a:xfrm>
                <a:off x="3960992" y="299521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2" name="AutoShape 18"/>
              <p:cNvSpPr/>
              <p:nvPr/>
            </p:nvSpPr>
            <p:spPr bwMode="auto">
              <a:xfrm>
                <a:off x="6096167"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3" name="AutoShape 21"/>
              <p:cNvSpPr/>
              <p:nvPr/>
            </p:nvSpPr>
            <p:spPr bwMode="auto">
              <a:xfrm>
                <a:off x="6472128" y="39457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4" name="AutoShape 22"/>
              <p:cNvSpPr/>
              <p:nvPr/>
            </p:nvSpPr>
            <p:spPr bwMode="auto">
              <a:xfrm>
                <a:off x="8614396" y="332152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5" name="AutoShape 24"/>
              <p:cNvSpPr/>
              <p:nvPr/>
            </p:nvSpPr>
            <p:spPr bwMode="auto">
              <a:xfrm>
                <a:off x="7451045"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6" name="AutoShape 25"/>
              <p:cNvSpPr/>
              <p:nvPr/>
            </p:nvSpPr>
            <p:spPr bwMode="auto">
              <a:xfrm>
                <a:off x="5911733" y="2654722"/>
                <a:ext cx="1027686" cy="666798"/>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7" name="AutoShape 29"/>
              <p:cNvSpPr/>
              <p:nvPr/>
            </p:nvSpPr>
            <p:spPr bwMode="auto">
              <a:xfrm>
                <a:off x="6301881" y="159777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8" name="AutoShape 30"/>
              <p:cNvSpPr/>
              <p:nvPr/>
            </p:nvSpPr>
            <p:spPr bwMode="auto">
              <a:xfrm>
                <a:off x="8082375" y="374004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9" name="AutoShape 31"/>
              <p:cNvSpPr/>
              <p:nvPr/>
            </p:nvSpPr>
            <p:spPr bwMode="auto">
              <a:xfrm>
                <a:off x="4627790" y="244900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0" name="AutoShape 34"/>
              <p:cNvSpPr/>
              <p:nvPr/>
            </p:nvSpPr>
            <p:spPr bwMode="auto">
              <a:xfrm>
                <a:off x="3776558" y="344211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1" name="AutoShape 35"/>
              <p:cNvSpPr/>
              <p:nvPr/>
            </p:nvSpPr>
            <p:spPr bwMode="auto">
              <a:xfrm>
                <a:off x="6046512" y="320093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2" name="AutoShape 36"/>
              <p:cNvSpPr/>
              <p:nvPr/>
            </p:nvSpPr>
            <p:spPr bwMode="auto">
              <a:xfrm>
                <a:off x="5769861" y="150555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3" name="AutoShape 38"/>
              <p:cNvSpPr/>
              <p:nvPr/>
            </p:nvSpPr>
            <p:spPr bwMode="auto">
              <a:xfrm>
                <a:off x="8848486" y="295974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4" name="AutoShape 39"/>
              <p:cNvSpPr/>
              <p:nvPr/>
            </p:nvSpPr>
            <p:spPr bwMode="auto">
              <a:xfrm>
                <a:off x="8813017" y="151265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5" name="AutoShape 41"/>
              <p:cNvSpPr/>
              <p:nvPr/>
            </p:nvSpPr>
            <p:spPr bwMode="auto">
              <a:xfrm>
                <a:off x="6819714"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6" name="AutoShape 42"/>
              <p:cNvSpPr/>
              <p:nvPr/>
            </p:nvSpPr>
            <p:spPr bwMode="auto">
              <a:xfrm>
                <a:off x="7153114" y="49743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7" name="AutoShape 43"/>
              <p:cNvSpPr/>
              <p:nvPr/>
            </p:nvSpPr>
            <p:spPr bwMode="auto">
              <a:xfrm>
                <a:off x="5720205" y="461255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8" name="AutoShape 44"/>
              <p:cNvSpPr/>
              <p:nvPr/>
            </p:nvSpPr>
            <p:spPr bwMode="auto">
              <a:xfrm>
                <a:off x="3925524" y="413019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9" name="AutoShape 46"/>
              <p:cNvSpPr/>
              <p:nvPr/>
            </p:nvSpPr>
            <p:spPr bwMode="auto">
              <a:xfrm>
                <a:off x="8408681"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0" name="AutoShape 47"/>
              <p:cNvSpPr/>
              <p:nvPr/>
            </p:nvSpPr>
            <p:spPr bwMode="auto">
              <a:xfrm>
                <a:off x="7692228" y="106575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1" name="AutoShape 48"/>
              <p:cNvSpPr/>
              <p:nvPr/>
            </p:nvSpPr>
            <p:spPr bwMode="auto">
              <a:xfrm>
                <a:off x="8642770" y="22858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2" name="AutoShape 49"/>
              <p:cNvSpPr/>
              <p:nvPr/>
            </p:nvSpPr>
            <p:spPr bwMode="auto">
              <a:xfrm>
                <a:off x="5847891" y="1725461"/>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3" name="AutoShape 50"/>
              <p:cNvSpPr/>
              <p:nvPr/>
            </p:nvSpPr>
            <p:spPr bwMode="auto">
              <a:xfrm>
                <a:off x="6429566" y="1009006"/>
                <a:ext cx="516947" cy="630444"/>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4" name="AutoShape 51"/>
              <p:cNvSpPr/>
              <p:nvPr/>
            </p:nvSpPr>
            <p:spPr bwMode="auto">
              <a:xfrm>
                <a:off x="6003950" y="2392260"/>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5" name="AutoShape 52"/>
              <p:cNvSpPr/>
              <p:nvPr/>
            </p:nvSpPr>
            <p:spPr bwMode="auto">
              <a:xfrm>
                <a:off x="6415379" y="1746742"/>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6" name="AutoShape 53"/>
              <p:cNvSpPr/>
              <p:nvPr/>
            </p:nvSpPr>
            <p:spPr bwMode="auto">
              <a:xfrm>
                <a:off x="6876463" y="1973737"/>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7" name="AutoShape 54"/>
              <p:cNvSpPr/>
              <p:nvPr/>
            </p:nvSpPr>
            <p:spPr bwMode="auto">
              <a:xfrm>
                <a:off x="6351536"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8" name="AutoShape 55"/>
              <p:cNvSpPr/>
              <p:nvPr/>
            </p:nvSpPr>
            <p:spPr bwMode="auto">
              <a:xfrm>
                <a:off x="7230257"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9" name="AutoShape 56"/>
              <p:cNvSpPr/>
              <p:nvPr/>
            </p:nvSpPr>
            <p:spPr bwMode="auto">
              <a:xfrm>
                <a:off x="7351735" y="604671"/>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0" name="AutoShape 57"/>
              <p:cNvSpPr/>
              <p:nvPr/>
            </p:nvSpPr>
            <p:spPr bwMode="auto">
              <a:xfrm>
                <a:off x="5627989" y="2817875"/>
                <a:ext cx="61183" cy="937242"/>
              </a:xfrm>
              <a:custGeom>
                <a:avLst/>
                <a:gdLst/>
                <a:ahLst/>
                <a:cxnLst/>
                <a:rect l="0" t="0" r="r" b="b"/>
                <a:pathLst>
                  <a:path w="21600" h="21600">
                    <a:moveTo>
                      <a:pt x="4950" y="0"/>
                    </a:moveTo>
                    <a:lnTo>
                      <a:pt x="21600" y="21583"/>
                    </a:lnTo>
                    <a:lnTo>
                      <a:pt x="16650" y="21600"/>
                    </a:lnTo>
                    <a:lnTo>
                      <a:pt x="0" y="17"/>
                    </a:lnTo>
                    <a:close/>
                    <a:moveTo>
                      <a:pt x="49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1" name="AutoShape 58"/>
              <p:cNvSpPr/>
              <p:nvPr/>
            </p:nvSpPr>
            <p:spPr bwMode="auto">
              <a:xfrm>
                <a:off x="4975378" y="3676203"/>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2" name="AutoShape 59"/>
              <p:cNvSpPr/>
              <p:nvPr/>
            </p:nvSpPr>
            <p:spPr bwMode="auto">
              <a:xfrm>
                <a:off x="4187987" y="3179649"/>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3" name="AutoShape 60"/>
              <p:cNvSpPr/>
              <p:nvPr/>
            </p:nvSpPr>
            <p:spPr bwMode="auto">
              <a:xfrm>
                <a:off x="5110156" y="4243691"/>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4" name="AutoShape 61"/>
              <p:cNvSpPr/>
              <p:nvPr/>
            </p:nvSpPr>
            <p:spPr bwMode="auto">
              <a:xfrm>
                <a:off x="4414983" y="3789700"/>
                <a:ext cx="345812" cy="716453"/>
              </a:xfrm>
              <a:custGeom>
                <a:avLst/>
                <a:gdLst/>
                <a:ahLst/>
                <a:cxnLst/>
                <a:rect l="0" t="0" r="r" b="b"/>
                <a:pathLst>
                  <a:path w="21600" h="21600">
                    <a:moveTo>
                      <a:pt x="821" y="21600"/>
                    </a:moveTo>
                    <a:lnTo>
                      <a:pt x="0" y="21421"/>
                    </a:lnTo>
                    <a:lnTo>
                      <a:pt x="20779" y="0"/>
                    </a:lnTo>
                    <a:lnTo>
                      <a:pt x="21600" y="179"/>
                    </a:lnTo>
                    <a:close/>
                    <a:moveTo>
                      <a:pt x="821"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5" name="AutoShape 62"/>
              <p:cNvSpPr/>
              <p:nvPr/>
            </p:nvSpPr>
            <p:spPr bwMode="auto">
              <a:xfrm>
                <a:off x="4464638" y="4640933"/>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6" name="AutoShape 63"/>
              <p:cNvSpPr/>
              <p:nvPr/>
            </p:nvSpPr>
            <p:spPr bwMode="auto">
              <a:xfrm>
                <a:off x="7351735" y="3881917"/>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7" name="AutoShape 64"/>
              <p:cNvSpPr/>
              <p:nvPr/>
            </p:nvSpPr>
            <p:spPr bwMode="auto">
              <a:xfrm>
                <a:off x="7805726" y="4513248"/>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8" name="AutoShape 65"/>
              <p:cNvSpPr/>
              <p:nvPr/>
            </p:nvSpPr>
            <p:spPr bwMode="auto">
              <a:xfrm>
                <a:off x="7791539" y="4726055"/>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9" name="AutoShape 66"/>
              <p:cNvSpPr/>
              <p:nvPr/>
            </p:nvSpPr>
            <p:spPr bwMode="auto">
              <a:xfrm>
                <a:off x="6926119" y="4648026"/>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0" name="AutoShape 67"/>
              <p:cNvSpPr/>
              <p:nvPr/>
            </p:nvSpPr>
            <p:spPr bwMode="auto">
              <a:xfrm>
                <a:off x="7557450" y="3186743"/>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1" name="AutoShape 68"/>
              <p:cNvSpPr/>
              <p:nvPr/>
            </p:nvSpPr>
            <p:spPr bwMode="auto">
              <a:xfrm>
                <a:off x="7954691" y="1738762"/>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2" name="AutoShape 69"/>
              <p:cNvSpPr/>
              <p:nvPr/>
            </p:nvSpPr>
            <p:spPr bwMode="auto">
              <a:xfrm>
                <a:off x="7316267" y="2136890"/>
                <a:ext cx="324533" cy="1017932"/>
              </a:xfrm>
              <a:custGeom>
                <a:avLst/>
                <a:gdLst/>
                <a:ahLst/>
                <a:cxnLst/>
                <a:rect l="0" t="0" r="r" b="b"/>
                <a:pathLst>
                  <a:path w="21600" h="21600">
                    <a:moveTo>
                      <a:pt x="20699" y="0"/>
                    </a:moveTo>
                    <a:lnTo>
                      <a:pt x="21600" y="88"/>
                    </a:lnTo>
                    <a:lnTo>
                      <a:pt x="901" y="21600"/>
                    </a:lnTo>
                    <a:lnTo>
                      <a:pt x="0" y="21512"/>
                    </a:lnTo>
                    <a:close/>
                    <a:moveTo>
                      <a:pt x="2069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3" name="AutoShape 71"/>
              <p:cNvSpPr/>
              <p:nvPr/>
            </p:nvSpPr>
            <p:spPr bwMode="auto">
              <a:xfrm>
                <a:off x="8082376" y="3271867"/>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4" name="AutoShape 72"/>
              <p:cNvSpPr/>
              <p:nvPr/>
            </p:nvSpPr>
            <p:spPr bwMode="auto">
              <a:xfrm>
                <a:off x="7727696" y="3881917"/>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5" name="AutoShape 73"/>
              <p:cNvSpPr/>
              <p:nvPr/>
            </p:nvSpPr>
            <p:spPr bwMode="auto">
              <a:xfrm>
                <a:off x="7805726" y="674721"/>
                <a:ext cx="283744" cy="419408"/>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6" name="AutoShape 74"/>
              <p:cNvSpPr/>
              <p:nvPr/>
            </p:nvSpPr>
            <p:spPr bwMode="auto">
              <a:xfrm>
                <a:off x="7309173"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7" name="AutoShape 75"/>
              <p:cNvSpPr/>
              <p:nvPr/>
            </p:nvSpPr>
            <p:spPr bwMode="auto">
              <a:xfrm>
                <a:off x="7699322"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8" name="AutoShape 76"/>
              <p:cNvSpPr/>
              <p:nvPr/>
            </p:nvSpPr>
            <p:spPr bwMode="auto">
              <a:xfrm>
                <a:off x="8330653" y="604671"/>
                <a:ext cx="397242" cy="396355"/>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9" name="AutoShape 77"/>
              <p:cNvSpPr/>
              <p:nvPr/>
            </p:nvSpPr>
            <p:spPr bwMode="auto">
              <a:xfrm>
                <a:off x="8273904"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0" name="AutoShape 81"/>
              <p:cNvSpPr/>
              <p:nvPr/>
            </p:nvSpPr>
            <p:spPr bwMode="auto">
              <a:xfrm>
                <a:off x="4769663" y="2491570"/>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1" name="AutoShape 82"/>
              <p:cNvSpPr/>
              <p:nvPr/>
            </p:nvSpPr>
            <p:spPr bwMode="auto">
              <a:xfrm>
                <a:off x="4698727" y="2590881"/>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2" name="AutoShape 83"/>
              <p:cNvSpPr/>
              <p:nvPr/>
            </p:nvSpPr>
            <p:spPr bwMode="auto">
              <a:xfrm>
                <a:off x="4152519" y="2569600"/>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3" name="AutoShape 84"/>
              <p:cNvSpPr/>
              <p:nvPr/>
            </p:nvSpPr>
            <p:spPr bwMode="auto">
              <a:xfrm>
                <a:off x="6663655" y="3718764"/>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4" name="AutoShape 85"/>
              <p:cNvSpPr/>
              <p:nvPr/>
            </p:nvSpPr>
            <p:spPr bwMode="auto">
              <a:xfrm>
                <a:off x="5982670" y="4023789"/>
                <a:ext cx="493005"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5" name="AutoShape 86"/>
              <p:cNvSpPr/>
              <p:nvPr/>
            </p:nvSpPr>
            <p:spPr bwMode="auto">
              <a:xfrm>
                <a:off x="4918629" y="2732753"/>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6" name="AutoShape 88"/>
              <p:cNvSpPr/>
              <p:nvPr/>
            </p:nvSpPr>
            <p:spPr bwMode="auto">
              <a:xfrm>
                <a:off x="8160406" y="2413541"/>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7" name="AutoShape 89"/>
              <p:cNvSpPr/>
              <p:nvPr/>
            </p:nvSpPr>
            <p:spPr bwMode="auto">
              <a:xfrm>
                <a:off x="8188780" y="3186743"/>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8" name="AutoShape 90"/>
              <p:cNvSpPr/>
              <p:nvPr/>
            </p:nvSpPr>
            <p:spPr bwMode="auto">
              <a:xfrm>
                <a:off x="8217155" y="3505955"/>
                <a:ext cx="422956"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9" name="AutoShape 91"/>
              <p:cNvSpPr/>
              <p:nvPr/>
            </p:nvSpPr>
            <p:spPr bwMode="auto">
              <a:xfrm>
                <a:off x="5911734" y="4208223"/>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0" name="AutoShape 93"/>
              <p:cNvSpPr/>
              <p:nvPr/>
            </p:nvSpPr>
            <p:spPr bwMode="auto">
              <a:xfrm>
                <a:off x="6394099"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1" name="AutoShape 95"/>
              <p:cNvSpPr/>
              <p:nvPr/>
            </p:nvSpPr>
            <p:spPr bwMode="auto">
              <a:xfrm>
                <a:off x="3882962" y="500270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2" name="AutoShape 100"/>
              <p:cNvSpPr/>
              <p:nvPr/>
            </p:nvSpPr>
            <p:spPr bwMode="auto">
              <a:xfrm>
                <a:off x="8791737" y="382516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3" name="AutoShape 101"/>
              <p:cNvSpPr/>
              <p:nvPr/>
            </p:nvSpPr>
            <p:spPr bwMode="auto">
              <a:xfrm>
                <a:off x="8614397" y="483245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4" name="AutoShape 102"/>
              <p:cNvSpPr/>
              <p:nvPr/>
            </p:nvSpPr>
            <p:spPr bwMode="auto">
              <a:xfrm>
                <a:off x="8238435" y="110831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5" name="AutoShape 103"/>
              <p:cNvSpPr/>
              <p:nvPr/>
            </p:nvSpPr>
            <p:spPr bwMode="auto">
              <a:xfrm>
                <a:off x="8869766" y="12939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6" name="AutoShape 104"/>
              <p:cNvSpPr/>
              <p:nvPr/>
            </p:nvSpPr>
            <p:spPr bwMode="auto">
              <a:xfrm>
                <a:off x="8359026"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7" name="AutoShape 105"/>
              <p:cNvSpPr/>
              <p:nvPr/>
            </p:nvSpPr>
            <p:spPr bwMode="auto">
              <a:xfrm>
                <a:off x="6897744"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8" name="AutoShape 106"/>
              <p:cNvSpPr/>
              <p:nvPr/>
            </p:nvSpPr>
            <p:spPr bwMode="auto">
              <a:xfrm>
                <a:off x="6465034" y="420237"/>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9" name="AutoShape 107"/>
              <p:cNvSpPr/>
              <p:nvPr/>
            </p:nvSpPr>
            <p:spPr bwMode="auto">
              <a:xfrm>
                <a:off x="5713112" y="1646545"/>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0" name="AutoShape 111"/>
              <p:cNvSpPr/>
              <p:nvPr/>
            </p:nvSpPr>
            <p:spPr bwMode="auto">
              <a:xfrm>
                <a:off x="4046115" y="4257877"/>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1" name="AutoShape 112"/>
              <p:cNvSpPr/>
              <p:nvPr/>
            </p:nvSpPr>
            <p:spPr bwMode="auto">
              <a:xfrm>
                <a:off x="3939711" y="4683493"/>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2" name="AutoShape 113"/>
              <p:cNvSpPr/>
              <p:nvPr/>
            </p:nvSpPr>
            <p:spPr bwMode="auto">
              <a:xfrm>
                <a:off x="5755674" y="4307532"/>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3" name="AutoShape 114"/>
              <p:cNvSpPr/>
              <p:nvPr/>
            </p:nvSpPr>
            <p:spPr bwMode="auto">
              <a:xfrm>
                <a:off x="7280799" y="4804085"/>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4" name="AutoShape 115"/>
              <p:cNvSpPr/>
              <p:nvPr/>
            </p:nvSpPr>
            <p:spPr bwMode="auto">
              <a:xfrm>
                <a:off x="8763362" y="3576891"/>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5" name="AutoShape 116"/>
              <p:cNvSpPr/>
              <p:nvPr/>
            </p:nvSpPr>
            <p:spPr bwMode="auto">
              <a:xfrm>
                <a:off x="8543460" y="4633838"/>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6" name="AutoShape 117"/>
              <p:cNvSpPr/>
              <p:nvPr/>
            </p:nvSpPr>
            <p:spPr bwMode="auto">
              <a:xfrm>
                <a:off x="7819913" y="2094327"/>
                <a:ext cx="161380" cy="345812"/>
              </a:xfrm>
              <a:custGeom>
                <a:avLst/>
                <a:gdLst/>
                <a:ahLst/>
                <a:cxnLst/>
                <a:rect l="0" t="0" r="r" b="b"/>
                <a:pathLst>
                  <a:path w="21600" h="21600">
                    <a:moveTo>
                      <a:pt x="1734" y="0"/>
                    </a:moveTo>
                    <a:lnTo>
                      <a:pt x="21600" y="21245"/>
                    </a:lnTo>
                    <a:lnTo>
                      <a:pt x="19866" y="21600"/>
                    </a:lnTo>
                    <a:lnTo>
                      <a:pt x="0" y="355"/>
                    </a:lnTo>
                    <a:close/>
                    <a:moveTo>
                      <a:pt x="17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7" name="AutoShape 118"/>
              <p:cNvSpPr/>
              <p:nvPr/>
            </p:nvSpPr>
            <p:spPr bwMode="auto">
              <a:xfrm>
                <a:off x="7869568" y="1165066"/>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8" name="AutoShape 119"/>
              <p:cNvSpPr/>
              <p:nvPr/>
            </p:nvSpPr>
            <p:spPr bwMode="auto">
              <a:xfrm>
                <a:off x="7201883" y="1037381"/>
                <a:ext cx="345812" cy="581676"/>
              </a:xfrm>
              <a:custGeom>
                <a:avLst/>
                <a:gdLst/>
                <a:ahLst/>
                <a:cxnLst/>
                <a:rect l="0" t="0" r="r" b="b"/>
                <a:pathLst>
                  <a:path w="21600" h="21600">
                    <a:moveTo>
                      <a:pt x="767" y="0"/>
                    </a:moveTo>
                    <a:lnTo>
                      <a:pt x="21600" y="21335"/>
                    </a:lnTo>
                    <a:lnTo>
                      <a:pt x="20833" y="21600"/>
                    </a:lnTo>
                    <a:lnTo>
                      <a:pt x="0" y="265"/>
                    </a:lnTo>
                    <a:close/>
                    <a:moveTo>
                      <a:pt x="76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9" name="AutoShape 120"/>
              <p:cNvSpPr/>
              <p:nvPr/>
            </p:nvSpPr>
            <p:spPr bwMode="auto">
              <a:xfrm>
                <a:off x="6791340" y="2633442"/>
                <a:ext cx="296158" cy="573695"/>
              </a:xfrm>
              <a:custGeom>
                <a:avLst/>
                <a:gdLst/>
                <a:ahLst/>
                <a:cxnLst/>
                <a:rect l="0" t="0" r="r" b="b"/>
                <a:pathLst>
                  <a:path w="21600" h="21600">
                    <a:moveTo>
                      <a:pt x="925" y="0"/>
                    </a:moveTo>
                    <a:lnTo>
                      <a:pt x="21600" y="21361"/>
                    </a:lnTo>
                    <a:lnTo>
                      <a:pt x="20675" y="21600"/>
                    </a:lnTo>
                    <a:lnTo>
                      <a:pt x="0" y="239"/>
                    </a:lnTo>
                    <a:close/>
                    <a:moveTo>
                      <a:pt x="9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0" name="AutoShape 122"/>
              <p:cNvSpPr/>
              <p:nvPr/>
            </p:nvSpPr>
            <p:spPr bwMode="auto">
              <a:xfrm>
                <a:off x="8188780" y="3030684"/>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1" name="AutoShape 123"/>
              <p:cNvSpPr/>
              <p:nvPr/>
            </p:nvSpPr>
            <p:spPr bwMode="auto">
              <a:xfrm>
                <a:off x="8798830" y="3108713"/>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2" name="AutoShape 124"/>
              <p:cNvSpPr/>
              <p:nvPr/>
            </p:nvSpPr>
            <p:spPr bwMode="auto">
              <a:xfrm>
                <a:off x="8664051" y="1611963"/>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3" name="AutoShape 127"/>
              <p:cNvSpPr/>
              <p:nvPr/>
            </p:nvSpPr>
            <p:spPr bwMode="auto">
              <a:xfrm>
                <a:off x="3882962" y="3229305"/>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4" name="AutoShape 128"/>
              <p:cNvSpPr/>
              <p:nvPr/>
            </p:nvSpPr>
            <p:spPr bwMode="auto">
              <a:xfrm>
                <a:off x="5840797" y="3342802"/>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5" name="AutoShape 129"/>
              <p:cNvSpPr/>
              <p:nvPr/>
            </p:nvSpPr>
            <p:spPr bwMode="auto">
              <a:xfrm>
                <a:off x="6195477" y="3300241"/>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6" name="AutoShape 130"/>
              <p:cNvSpPr/>
              <p:nvPr/>
            </p:nvSpPr>
            <p:spPr bwMode="auto">
              <a:xfrm>
                <a:off x="5776954" y="2746939"/>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7" name="AutoShape 131"/>
              <p:cNvSpPr/>
              <p:nvPr/>
            </p:nvSpPr>
            <p:spPr bwMode="auto">
              <a:xfrm>
                <a:off x="6699123" y="4137285"/>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8" name="AutoShape 132"/>
              <p:cNvSpPr/>
              <p:nvPr/>
            </p:nvSpPr>
            <p:spPr bwMode="auto">
              <a:xfrm>
                <a:off x="5869172" y="1129598"/>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9" name="AutoShape 133"/>
              <p:cNvSpPr/>
              <p:nvPr/>
            </p:nvSpPr>
            <p:spPr bwMode="auto">
              <a:xfrm>
                <a:off x="4442471" y="4094724"/>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0" name="AutoShape 134"/>
              <p:cNvSpPr/>
              <p:nvPr/>
            </p:nvSpPr>
            <p:spPr bwMode="auto">
              <a:xfrm>
                <a:off x="6330256" y="1101223"/>
                <a:ext cx="1106603" cy="617143"/>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1" name="AutoShape 135"/>
              <p:cNvSpPr/>
              <p:nvPr/>
            </p:nvSpPr>
            <p:spPr bwMode="auto">
              <a:xfrm>
                <a:off x="6883557" y="2505757"/>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2" name="AutoShape 136"/>
              <p:cNvSpPr/>
              <p:nvPr/>
            </p:nvSpPr>
            <p:spPr bwMode="auto">
              <a:xfrm>
                <a:off x="7592918" y="3612359"/>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3" name="AutoShape 137"/>
              <p:cNvSpPr/>
              <p:nvPr/>
            </p:nvSpPr>
            <p:spPr bwMode="auto">
              <a:xfrm>
                <a:off x="4080696" y="3250586"/>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4" name="AutoShape 138"/>
              <p:cNvSpPr/>
              <p:nvPr/>
            </p:nvSpPr>
            <p:spPr bwMode="auto">
              <a:xfrm>
                <a:off x="8280996" y="4633838"/>
                <a:ext cx="141872" cy="319211"/>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5" name="AutoShape 139"/>
              <p:cNvSpPr/>
              <p:nvPr/>
            </p:nvSpPr>
            <p:spPr bwMode="auto">
              <a:xfrm>
                <a:off x="8195872" y="3874823"/>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6" name="AutoShape 140"/>
              <p:cNvSpPr/>
              <p:nvPr/>
            </p:nvSpPr>
            <p:spPr bwMode="auto">
              <a:xfrm>
                <a:off x="7968878" y="2456102"/>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7" name="AutoShape 141"/>
              <p:cNvSpPr/>
              <p:nvPr/>
            </p:nvSpPr>
            <p:spPr bwMode="auto">
              <a:xfrm>
                <a:off x="7997252" y="1838959"/>
                <a:ext cx="474385" cy="617143"/>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8" name="AutoShape 142"/>
              <p:cNvSpPr/>
              <p:nvPr/>
            </p:nvSpPr>
            <p:spPr bwMode="auto">
              <a:xfrm>
                <a:off x="8578928" y="1874427"/>
                <a:ext cx="112611" cy="425615"/>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9" name="AutoShape 143"/>
              <p:cNvSpPr/>
              <p:nvPr/>
            </p:nvSpPr>
            <p:spPr bwMode="auto">
              <a:xfrm>
                <a:off x="8344839" y="1072849"/>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0" name="AutoShape 144"/>
              <p:cNvSpPr/>
              <p:nvPr/>
            </p:nvSpPr>
            <p:spPr bwMode="auto">
              <a:xfrm>
                <a:off x="8160405"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1" name="AutoShape 145"/>
              <p:cNvSpPr/>
              <p:nvPr/>
            </p:nvSpPr>
            <p:spPr bwMode="auto">
              <a:xfrm>
                <a:off x="7692227"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2" name="AutoShape 158"/>
              <p:cNvSpPr/>
              <p:nvPr/>
            </p:nvSpPr>
            <p:spPr bwMode="auto">
              <a:xfrm>
                <a:off x="6677842" y="4640932"/>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3" name="AutoShape 219"/>
              <p:cNvSpPr/>
              <p:nvPr/>
            </p:nvSpPr>
            <p:spPr bwMode="auto">
              <a:xfrm>
                <a:off x="4769662" y="4612557"/>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4" name="AutoShape 94"/>
              <p:cNvSpPr/>
              <p:nvPr/>
            </p:nvSpPr>
            <p:spPr bwMode="auto">
              <a:xfrm>
                <a:off x="7919223" y="240644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5" name="AutoShape 96"/>
              <p:cNvSpPr/>
              <p:nvPr/>
            </p:nvSpPr>
            <p:spPr bwMode="auto">
              <a:xfrm>
                <a:off x="6337348" y="291718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6" name="AutoShape 1"/>
              <p:cNvSpPr/>
              <p:nvPr/>
            </p:nvSpPr>
            <p:spPr bwMode="auto">
              <a:xfrm>
                <a:off x="5252027" y="2044672"/>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7" name="AutoShape 2"/>
              <p:cNvSpPr/>
              <p:nvPr/>
            </p:nvSpPr>
            <p:spPr bwMode="auto">
              <a:xfrm>
                <a:off x="6862275" y="312999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8" name="AutoShape 3"/>
              <p:cNvSpPr/>
              <p:nvPr/>
            </p:nvSpPr>
            <p:spPr bwMode="auto">
              <a:xfrm>
                <a:off x="5415179" y="374713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9" name="AutoShape 5"/>
              <p:cNvSpPr/>
              <p:nvPr/>
            </p:nvSpPr>
            <p:spPr bwMode="auto">
              <a:xfrm>
                <a:off x="6791340" y="491173"/>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0" name="AutoShape 7"/>
              <p:cNvSpPr/>
              <p:nvPr/>
            </p:nvSpPr>
            <p:spPr bwMode="auto">
              <a:xfrm>
                <a:off x="6493408" y="2236201"/>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1" name="AutoShape 10"/>
              <p:cNvSpPr/>
              <p:nvPr/>
            </p:nvSpPr>
            <p:spPr bwMode="auto">
              <a:xfrm>
                <a:off x="4592322" y="3385364"/>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2" name="AutoShape 14"/>
              <p:cNvSpPr/>
              <p:nvPr/>
            </p:nvSpPr>
            <p:spPr bwMode="auto">
              <a:xfrm>
                <a:off x="4216361" y="447777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3" name="AutoShape 6"/>
              <p:cNvSpPr/>
              <p:nvPr/>
            </p:nvSpPr>
            <p:spPr bwMode="auto">
              <a:xfrm>
                <a:off x="7394295" y="156230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4" name="AutoShape 8"/>
              <p:cNvSpPr/>
              <p:nvPr/>
            </p:nvSpPr>
            <p:spPr bwMode="auto">
              <a:xfrm>
                <a:off x="7961783"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5" name="AutoShape 20"/>
              <p:cNvSpPr/>
              <p:nvPr/>
            </p:nvSpPr>
            <p:spPr bwMode="auto">
              <a:xfrm>
                <a:off x="8685333" y="9522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6" name="AutoShape 23"/>
              <p:cNvSpPr/>
              <p:nvPr/>
            </p:nvSpPr>
            <p:spPr bwMode="auto">
              <a:xfrm>
                <a:off x="8422869" y="1619057"/>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7" name="AutoShape 19"/>
              <p:cNvSpPr/>
              <p:nvPr/>
            </p:nvSpPr>
            <p:spPr bwMode="auto">
              <a:xfrm>
                <a:off x="7947597" y="301649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8" name="AutoShape 11"/>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grpSp>
        <p:pic>
          <p:nvPicPr>
            <p:cNvPr id="20" name="图形 19"/>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905423" y="6244060"/>
              <a:ext cx="194528" cy="147573"/>
            </a:xfrm>
            <a:prstGeom prst="rect">
              <a:avLst/>
            </a:prstGeom>
          </p:spPr>
        </p:pic>
        <p:pic>
          <p:nvPicPr>
            <p:cNvPr id="21" name="图形 20"/>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2334" y="2984432"/>
              <a:ext cx="187557" cy="152074"/>
            </a:xfrm>
            <a:prstGeom prst="rect">
              <a:avLst/>
            </a:prstGeom>
          </p:spPr>
        </p:pic>
        <p:pic>
          <p:nvPicPr>
            <p:cNvPr id="22" name="图形 21"/>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137398" y="4586311"/>
              <a:ext cx="200327" cy="151972"/>
            </a:xfrm>
            <a:prstGeom prst="rect">
              <a:avLst/>
            </a:prstGeom>
          </p:spPr>
        </p:pic>
        <p:pic>
          <p:nvPicPr>
            <p:cNvPr id="23" name="图形 22"/>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992314" y="2256778"/>
              <a:ext cx="173031" cy="118238"/>
            </a:xfrm>
            <a:prstGeom prst="rect">
              <a:avLst/>
            </a:prstGeom>
          </p:spPr>
        </p:pic>
        <p:pic>
          <p:nvPicPr>
            <p:cNvPr id="24" name="图形 23"/>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1198657" y="1534425"/>
              <a:ext cx="283313" cy="256072"/>
            </a:xfrm>
            <a:prstGeom prst="rect">
              <a:avLst/>
            </a:prstGeom>
          </p:spPr>
        </p:pic>
        <p:pic>
          <p:nvPicPr>
            <p:cNvPr id="25" name="图形 2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302220" y="5496417"/>
              <a:ext cx="465815" cy="353377"/>
            </a:xfrm>
            <a:prstGeom prst="rect">
              <a:avLst/>
            </a:prstGeom>
          </p:spPr>
        </p:pic>
        <p:pic>
          <p:nvPicPr>
            <p:cNvPr id="26" name="图形 25"/>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0581309" y="6257665"/>
              <a:ext cx="266624" cy="182193"/>
            </a:xfrm>
            <a:prstGeom prst="rect">
              <a:avLst/>
            </a:prstGeom>
          </p:spPr>
        </p:pic>
        <p:pic>
          <p:nvPicPr>
            <p:cNvPr id="27" name="图形 2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7586940" y="6428939"/>
              <a:ext cx="263936" cy="214003"/>
            </a:xfrm>
            <a:prstGeom prst="rect">
              <a:avLst/>
            </a:prstGeom>
          </p:spPr>
        </p:pic>
        <p:pic>
          <p:nvPicPr>
            <p:cNvPr id="28" name="图形 27"/>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708083" y="6429892"/>
              <a:ext cx="187557" cy="152074"/>
            </a:xfrm>
            <a:prstGeom prst="rect">
              <a:avLst/>
            </a:prstGeom>
          </p:spPr>
        </p:pic>
      </p:grpSp>
      <p:cxnSp>
        <p:nvCxnSpPr>
          <p:cNvPr id="16" name="直接连接符 15"/>
          <p:cNvCxnSpPr/>
          <p:nvPr userDrawn="1"/>
        </p:nvCxnSpPr>
        <p:spPr>
          <a:xfrm flipV="1">
            <a:off x="2711451" y="812727"/>
            <a:ext cx="0" cy="6045273"/>
          </a:xfrm>
          <a:prstGeom prst="line">
            <a:avLst/>
          </a:prstGeom>
          <a:ln w="28575">
            <a:solidFill>
              <a:srgbClr val="0078B4"/>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rot="16200000">
            <a:off x="2358354" y="353097"/>
            <a:ext cx="706195" cy="0"/>
          </a:xfrm>
          <a:prstGeom prst="line">
            <a:avLst/>
          </a:prstGeom>
          <a:ln w="28575">
            <a:solidFill>
              <a:srgbClr val="FAAA3C"/>
            </a:solidFill>
          </a:ln>
        </p:spPr>
        <p:style>
          <a:lnRef idx="1">
            <a:schemeClr val="accent1"/>
          </a:lnRef>
          <a:fillRef idx="0">
            <a:schemeClr val="accent1"/>
          </a:fillRef>
          <a:effectRef idx="0">
            <a:schemeClr val="accent1"/>
          </a:effectRef>
          <a:fontRef idx="minor">
            <a:schemeClr val="tx1"/>
          </a:fontRef>
        </p:style>
      </p:cxnSp>
      <p:sp>
        <p:nvSpPr>
          <p:cNvPr id="12" name="标题 1"/>
          <p:cNvSpPr txBox="1"/>
          <p:nvPr userDrawn="1"/>
        </p:nvSpPr>
        <p:spPr>
          <a:xfrm>
            <a:off x="2889250" y="706120"/>
            <a:ext cx="2365375" cy="508000"/>
          </a:xfrm>
          <a:prstGeom prst="rect">
            <a:avLst/>
          </a:prstGeom>
        </p:spPr>
        <p:txBody>
          <a:bodyPr anchor="ctr"/>
          <a:lstStyle>
            <a:lvl1pPr algn="l" defTabSz="914400" rtl="0" eaLnBrk="1" latinLnBrk="0" hangingPunct="1">
              <a:lnSpc>
                <a:spcPts val="5000"/>
              </a:lnSpc>
              <a:spcBef>
                <a:spcPct val="0"/>
              </a:spcBef>
              <a:buNone/>
              <a:defRPr sz="3600" b="1" kern="1200">
                <a:solidFill>
                  <a:schemeClr val="bg2">
                    <a:lumMod val="25000"/>
                  </a:schemeClr>
                </a:solidFill>
                <a:latin typeface="+mj-lt"/>
                <a:ea typeface="+mj-ea"/>
                <a:cs typeface="+mj-cs"/>
              </a:defRPr>
            </a:lvl1pPr>
          </a:lstStyle>
          <a:p>
            <a:r>
              <a:rPr lang="zh-CN" altLang="en-US" sz="2800" dirty="0">
                <a:solidFill>
                  <a:srgbClr val="0078B4"/>
                </a:solidFill>
                <a:cs typeface="阿里巴巴普惠体 2.0 55 Regular" panose="00020600040101010101" charset="-122"/>
              </a:rPr>
              <a:t>目 录</a:t>
            </a:r>
            <a:endParaRPr lang="zh-CN" altLang="en-US" sz="2800" dirty="0">
              <a:solidFill>
                <a:srgbClr val="0078B4"/>
              </a:solidFill>
              <a:cs typeface="阿里巴巴普惠体 2.0 55 Regular" panose="00020600040101010101" charset="-122"/>
            </a:endParaRPr>
          </a:p>
        </p:txBody>
      </p:sp>
      <p:sp>
        <p:nvSpPr>
          <p:cNvPr id="14" name="文本占位符 13"/>
          <p:cNvSpPr>
            <a:spLocks noGrp="1"/>
          </p:cNvSpPr>
          <p:nvPr>
            <p:ph type="body" sz="quarter" idx="10" hasCustomPrompt="1"/>
          </p:nvPr>
        </p:nvSpPr>
        <p:spPr>
          <a:xfrm>
            <a:off x="2942706" y="1663700"/>
            <a:ext cx="6360128" cy="4403725"/>
          </a:xfrm>
          <a:prstGeom prst="rect">
            <a:avLst/>
          </a:prstGeom>
        </p:spPr>
        <p:txBody>
          <a:bodyPr/>
          <a:lstStyle>
            <a:lvl1pPr marL="0" indent="0">
              <a:lnSpc>
                <a:spcPct val="200000"/>
              </a:lnSpc>
              <a:buFontTx/>
              <a:buNone/>
              <a:defRPr sz="2400" b="1">
                <a:solidFill>
                  <a:schemeClr val="tx1"/>
                </a:solidFill>
                <a:latin typeface="+mj-lt"/>
                <a:cs typeface="阿里巴巴普惠体 2.0 55 Regular" panose="00020600040101010101" charset="-122"/>
              </a:defRPr>
            </a:lvl1pPr>
          </a:lstStyle>
          <a:p>
            <a:pPr lvl="0"/>
            <a:r>
              <a:rPr lang="zh-CN" altLang="en-US" dirty="0"/>
              <a:t>单击此处编辑目录文本</a:t>
            </a:r>
            <a:endParaRPr lang="zh-CN" altLang="en-US" dirty="0"/>
          </a:p>
        </p:txBody>
      </p:sp>
      <p:sp>
        <p:nvSpPr>
          <p:cNvPr id="7" name="文本框 6"/>
          <p:cNvSpPr txBox="1"/>
          <p:nvPr userDrawn="1"/>
        </p:nvSpPr>
        <p:spPr>
          <a:xfrm>
            <a:off x="2889249" y="1217784"/>
            <a:ext cx="1196109" cy="338554"/>
          </a:xfrm>
          <a:prstGeom prst="rect">
            <a:avLst/>
          </a:prstGeom>
          <a:noFill/>
        </p:spPr>
        <p:txBody>
          <a:bodyPr wrap="square">
            <a:spAutoFit/>
          </a:bodyPr>
          <a:lstStyle/>
          <a:p>
            <a:r>
              <a:rPr lang="en-US" altLang="zh-CN" sz="1600" dirty="0">
                <a:solidFill>
                  <a:srgbClr val="0078B4"/>
                </a:solidFill>
                <a:latin typeface="+mj-lt"/>
                <a:cs typeface="阿里巴巴普惠体 2.0 55 Regular" panose="00020600040101010101" charset="-122"/>
              </a:rPr>
              <a:t>Contents</a:t>
            </a:r>
            <a:endParaRPr lang="zh-CN" altLang="en-US" sz="1600" dirty="0">
              <a:solidFill>
                <a:srgbClr val="0078B4"/>
              </a:solidFill>
              <a:cs typeface="阿里巴巴普惠体 2.0 55 Regular" panose="00020600040101010101"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标题和内容页2">
    <p:spTree>
      <p:nvGrpSpPr>
        <p:cNvPr id="1" name=""/>
        <p:cNvGrpSpPr/>
        <p:nvPr/>
      </p:nvGrpSpPr>
      <p:grpSpPr>
        <a:xfrm>
          <a:off x="0" y="0"/>
          <a:ext cx="0" cy="0"/>
          <a:chOff x="0" y="0"/>
          <a:chExt cx="0" cy="0"/>
        </a:xfrm>
      </p:grpSpPr>
      <p:sp>
        <p:nvSpPr>
          <p:cNvPr id="9" name="内容占位符 2"/>
          <p:cNvSpPr>
            <a:spLocks noGrp="1"/>
          </p:cNvSpPr>
          <p:nvPr>
            <p:ph idx="1"/>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
        <p:nvSpPr>
          <p:cNvPr id="7" name="矩形 6"/>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
        <p:nvSpPr>
          <p:cNvPr id="10" name="矩形 9"/>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结束页">
    <p:spTree>
      <p:nvGrpSpPr>
        <p:cNvPr id="1" name=""/>
        <p:cNvGrpSpPr/>
        <p:nvPr/>
      </p:nvGrpSpPr>
      <p:grpSpPr>
        <a:xfrm>
          <a:off x="0" y="0"/>
          <a:ext cx="0" cy="0"/>
          <a:chOff x="0" y="0"/>
          <a:chExt cx="0" cy="0"/>
        </a:xfrm>
      </p:grpSpPr>
      <p:pic>
        <p:nvPicPr>
          <p:cNvPr id="3" name="图片占位符 2"/>
          <p:cNvPicPr>
            <a:picLocks noChangeAspect="1"/>
          </p:cNvPicPr>
          <p:nvPr userDrawn="1"/>
        </p:nvPicPr>
        <p:blipFill>
          <a:blip r:embed="rId2" cstate="print"/>
          <a:srcRect/>
          <a:stretch>
            <a:fillRect/>
          </a:stretch>
        </p:blipFill>
        <p:spPr>
          <a:xfrm>
            <a:off x="0" y="0"/>
            <a:ext cx="12192000" cy="6858000"/>
          </a:xfrm>
          <a:prstGeom prst="rect">
            <a:avLst/>
          </a:prstGeom>
        </p:spPr>
      </p:pic>
      <p:sp>
        <p:nvSpPr>
          <p:cNvPr id="11" name="Rectangle 86"/>
          <p:cNvSpPr/>
          <p:nvPr userDrawn="1"/>
        </p:nvSpPr>
        <p:spPr>
          <a:xfrm>
            <a:off x="-954" y="-1"/>
            <a:ext cx="12192635" cy="6858000"/>
          </a:xfrm>
          <a:prstGeom prst="rect">
            <a:avLst/>
          </a:prstGeom>
          <a:gradFill flip="none" rotWithShape="0">
            <a:gsLst>
              <a:gs pos="100000">
                <a:srgbClr val="0064B4">
                  <a:alpha val="60000"/>
                </a:srgbClr>
              </a:gs>
              <a:gs pos="20000">
                <a:srgbClr val="0064B4">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b="1" spc="100" baseline="0"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pic>
        <p:nvPicPr>
          <p:cNvPr id="10" name="图形 9"/>
          <p:cNvPicPr>
            <a:picLocks noChangeAspect="1"/>
          </p:cNvPicPr>
          <p:nvPr userDrawn="1"/>
        </p:nvPicPr>
        <p:blipFill>
          <a:blip r:embed="rId3" cstate="print">
            <a:extLst>
              <a:ext uri="{96DAC541-7B7A-43D3-8B79-37D633B846F1}">
                <asvg:svgBlip xmlns:asvg="http://schemas.microsoft.com/office/drawing/2016/SVG/main" r:embed="rId4"/>
              </a:ext>
            </a:extLst>
          </a:blip>
          <a:stretch>
            <a:fillRect/>
          </a:stretch>
        </p:blipFill>
        <p:spPr>
          <a:xfrm>
            <a:off x="637258" y="385379"/>
            <a:ext cx="2208320" cy="522893"/>
          </a:xfrm>
          <a:prstGeom prst="rect">
            <a:avLst/>
          </a:prstGeom>
        </p:spPr>
      </p:pic>
      <p:sp>
        <p:nvSpPr>
          <p:cNvPr id="4" name="文本框 3"/>
          <p:cNvSpPr txBox="1"/>
          <p:nvPr userDrawn="1">
            <p:custDataLst>
              <p:tags r:id="rId5"/>
            </p:custDataLst>
          </p:nvPr>
        </p:nvSpPr>
        <p:spPr>
          <a:xfrm>
            <a:off x="1619885" y="5474970"/>
            <a:ext cx="9089390" cy="398780"/>
          </a:xfrm>
          <a:prstGeom prst="rect">
            <a:avLst/>
          </a:prstGeom>
          <a:noFill/>
        </p:spPr>
        <p:txBody>
          <a:bodyPr wrap="square">
            <a:spAutoFit/>
          </a:bodyPr>
          <a:lstStyle/>
          <a:p>
            <a:pPr algn="ctr"/>
            <a:r>
              <a:rPr lang="zh-CN" altLang="en-US" sz="2000" spc="600" dirty="0">
                <a:solidFill>
                  <a:schemeClr val="bg1"/>
                </a:solidFill>
                <a:cs typeface="阿里巴巴普惠体 2.0 55 Regular" panose="00020600040101010101" charset="-122"/>
                <a:sym typeface="+mn-ea"/>
              </a:rPr>
              <a:t>关注天虞实验室官方微信公众号，每周四分享最新技术文章</a:t>
            </a:r>
            <a:endParaRPr lang="zh-CN" altLang="en-US" sz="2000" spc="600" dirty="0">
              <a:solidFill>
                <a:schemeClr val="bg1"/>
              </a:solidFill>
              <a:cs typeface="阿里巴巴普惠体 2.0 55 Regular" panose="00020600040101010101" charset="-122"/>
              <a:sym typeface="+mn-ea"/>
            </a:endParaRPr>
          </a:p>
        </p:txBody>
      </p:sp>
      <p:pic>
        <p:nvPicPr>
          <p:cNvPr id="2" name="图片 1" descr="二维码"/>
          <p:cNvPicPr>
            <a:picLocks noChangeAspect="1"/>
          </p:cNvPicPr>
          <p:nvPr userDrawn="1">
            <p:custDataLst>
              <p:tags r:id="rId6"/>
            </p:custDataLst>
          </p:nvPr>
        </p:nvPicPr>
        <p:blipFill>
          <a:blip r:embed="rId7"/>
          <a:stretch>
            <a:fillRect/>
          </a:stretch>
        </p:blipFill>
        <p:spPr>
          <a:xfrm>
            <a:off x="4351655" y="1494155"/>
            <a:ext cx="3489325" cy="3489325"/>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pic>
        <p:nvPicPr>
          <p:cNvPr id="74" name="图片 7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标题 1"/>
          <p:cNvSpPr>
            <a:spLocks noGrp="1"/>
          </p:cNvSpPr>
          <p:nvPr>
            <p:ph type="title" hasCustomPrompt="1"/>
          </p:nvPr>
        </p:nvSpPr>
        <p:spPr>
          <a:xfrm>
            <a:off x="866712" y="1361984"/>
            <a:ext cx="5279505" cy="1588603"/>
          </a:xfrm>
          <a:prstGeom prst="rect">
            <a:avLst/>
          </a:prstGeom>
          <a:effectLst/>
        </p:spPr>
        <p:txBody>
          <a:bodyPr anchor="b"/>
          <a:lstStyle>
            <a:lvl1pPr algn="l">
              <a:lnSpc>
                <a:spcPts val="6000"/>
              </a:lnSpc>
              <a:defRPr sz="3200" b="1" spc="300">
                <a:solidFill>
                  <a:srgbClr val="333333"/>
                </a:solidFill>
                <a:cs typeface="阿里巴巴普惠体 2.0 55 Regular" panose="00020600040101010101" charset="-122"/>
              </a:defRPr>
            </a:lvl1pPr>
          </a:lstStyle>
          <a:p>
            <a:r>
              <a:rPr lang="zh-CN" altLang="en-US" dirty="0"/>
              <a:t>单击此处编辑母版标题</a:t>
            </a:r>
            <a:endParaRPr lang="zh-CN" altLang="en-US" dirty="0"/>
          </a:p>
        </p:txBody>
      </p:sp>
      <p:sp>
        <p:nvSpPr>
          <p:cNvPr id="18" name="文本占位符 2"/>
          <p:cNvSpPr>
            <a:spLocks noGrp="1"/>
          </p:cNvSpPr>
          <p:nvPr>
            <p:ph type="body" idx="1"/>
          </p:nvPr>
        </p:nvSpPr>
        <p:spPr>
          <a:xfrm>
            <a:off x="866712" y="3257957"/>
            <a:ext cx="5279505" cy="1044461"/>
          </a:xfrm>
          <a:prstGeom prst="rect">
            <a:avLst/>
          </a:prstGeom>
          <a:ln>
            <a:noFill/>
          </a:ln>
        </p:spPr>
        <p:txBody>
          <a:bodyPr/>
          <a:lstStyle>
            <a:lvl1pPr marL="0" indent="0" algn="l">
              <a:lnSpc>
                <a:spcPct val="100000"/>
              </a:lnSpc>
              <a:buNone/>
              <a:defRPr sz="1600" b="0" spc="600">
                <a:solidFill>
                  <a:srgbClr val="666666"/>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2" name="文本占位符 2"/>
          <p:cNvSpPr>
            <a:spLocks noGrp="1"/>
          </p:cNvSpPr>
          <p:nvPr>
            <p:ph type="body" idx="10" hasCustomPrompt="1"/>
          </p:nvPr>
        </p:nvSpPr>
        <p:spPr>
          <a:xfrm>
            <a:off x="9014604" y="1151547"/>
            <a:ext cx="2700841" cy="283024"/>
          </a:xfrm>
          <a:prstGeom prst="rect">
            <a:avLst/>
          </a:prstGeom>
          <a:ln>
            <a:noFill/>
          </a:ln>
        </p:spPr>
        <p:txBody>
          <a:bodyPr/>
          <a:lstStyle>
            <a:lvl1pPr marL="0" indent="0" algn="dist">
              <a:lnSpc>
                <a:spcPct val="100000"/>
              </a:lnSpc>
              <a:buNone/>
              <a:defRPr sz="1200" b="0" i="1" spc="300">
                <a:solidFill>
                  <a:schemeClr val="bg1"/>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单击此处输入文本</a:t>
            </a:r>
            <a:endParaRPr lang="zh-CN" altLang="en-US" dirty="0"/>
          </a:p>
        </p:txBody>
      </p:sp>
      <p:cxnSp>
        <p:nvCxnSpPr>
          <p:cNvPr id="5" name="直接连接符 4"/>
          <p:cNvCxnSpPr/>
          <p:nvPr userDrawn="1">
            <p:custDataLst>
              <p:tags r:id="rId3"/>
            </p:custDataLst>
          </p:nvPr>
        </p:nvCxnSpPr>
        <p:spPr>
          <a:xfrm>
            <a:off x="866712" y="3100088"/>
            <a:ext cx="53498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grpSp>
        <p:nvGrpSpPr>
          <p:cNvPr id="8" name="组合 7"/>
          <p:cNvGrpSpPr/>
          <p:nvPr userDrawn="1"/>
        </p:nvGrpSpPr>
        <p:grpSpPr>
          <a:xfrm>
            <a:off x="7700788" y="2391131"/>
            <a:ext cx="4491212" cy="4466869"/>
            <a:chOff x="6353175" y="1071683"/>
            <a:chExt cx="5941996" cy="5909790"/>
          </a:xfrm>
          <a:solidFill>
            <a:schemeClr val="bg1">
              <a:lumMod val="75000"/>
              <a:alpha val="50000"/>
            </a:schemeClr>
          </a:solidFill>
        </p:grpSpPr>
        <p:pic>
          <p:nvPicPr>
            <p:cNvPr id="9" name="图形 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64116" y="1802365"/>
              <a:ext cx="465815" cy="353377"/>
            </a:xfrm>
            <a:prstGeom prst="rect">
              <a:avLst/>
            </a:prstGeom>
          </p:spPr>
        </p:pic>
        <p:pic>
          <p:nvPicPr>
            <p:cNvPr id="11" name="图形 10"/>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575730" y="2988485"/>
              <a:ext cx="451780" cy="422154"/>
            </a:xfrm>
            <a:prstGeom prst="rect">
              <a:avLst/>
            </a:prstGeom>
          </p:spPr>
        </p:pic>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012405" y="4793122"/>
              <a:ext cx="574844" cy="451663"/>
            </a:xfrm>
            <a:prstGeom prst="rect">
              <a:avLst/>
            </a:prstGeom>
          </p:spPr>
        </p:pic>
        <p:pic>
          <p:nvPicPr>
            <p:cNvPr id="15" name="图形 14"/>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8181869" y="3661852"/>
              <a:ext cx="571500" cy="390525"/>
            </a:xfrm>
            <a:prstGeom prst="rect">
              <a:avLst/>
            </a:prstGeom>
          </p:spPr>
        </p:pic>
        <p:pic>
          <p:nvPicPr>
            <p:cNvPr id="17" name="图形 1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516493" y="3728191"/>
              <a:ext cx="314165" cy="254729"/>
            </a:xfrm>
            <a:prstGeom prst="rect">
              <a:avLst/>
            </a:prstGeom>
          </p:spPr>
        </p:pic>
        <p:pic>
          <p:nvPicPr>
            <p:cNvPr id="18" name="图形 17"/>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7380925" y="5028238"/>
              <a:ext cx="283313" cy="256072"/>
            </a:xfrm>
            <a:prstGeom prst="rect">
              <a:avLst/>
            </a:prstGeom>
          </p:spPr>
        </p:pic>
        <p:grpSp>
          <p:nvGrpSpPr>
            <p:cNvPr id="19" name="组合 18"/>
            <p:cNvGrpSpPr/>
            <p:nvPr userDrawn="1"/>
          </p:nvGrpSpPr>
          <p:grpSpPr>
            <a:xfrm>
              <a:off x="6353175" y="1071683"/>
              <a:ext cx="5941996" cy="5909790"/>
              <a:chOff x="3776558" y="-12472"/>
              <a:chExt cx="5235081" cy="5206706"/>
            </a:xfrm>
            <a:grpFill/>
          </p:grpSpPr>
          <p:sp>
            <p:nvSpPr>
              <p:cNvPr id="29" name="AutoShape 12"/>
              <p:cNvSpPr/>
              <p:nvPr/>
            </p:nvSpPr>
            <p:spPr bwMode="auto">
              <a:xfrm>
                <a:off x="8110751" y="493177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0" name="AutoShape 13"/>
              <p:cNvSpPr/>
              <p:nvPr/>
            </p:nvSpPr>
            <p:spPr bwMode="auto">
              <a:xfrm>
                <a:off x="8344840" y="439265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1" name="AutoShape 16"/>
              <p:cNvSpPr/>
              <p:nvPr/>
            </p:nvSpPr>
            <p:spPr bwMode="auto">
              <a:xfrm>
                <a:off x="3960992" y="299521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2" name="AutoShape 18"/>
              <p:cNvSpPr/>
              <p:nvPr/>
            </p:nvSpPr>
            <p:spPr bwMode="auto">
              <a:xfrm>
                <a:off x="6096167"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3" name="AutoShape 21"/>
              <p:cNvSpPr/>
              <p:nvPr/>
            </p:nvSpPr>
            <p:spPr bwMode="auto">
              <a:xfrm>
                <a:off x="6472128" y="39457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4" name="AutoShape 22"/>
              <p:cNvSpPr/>
              <p:nvPr/>
            </p:nvSpPr>
            <p:spPr bwMode="auto">
              <a:xfrm>
                <a:off x="8614396" y="332152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5" name="AutoShape 24"/>
              <p:cNvSpPr/>
              <p:nvPr/>
            </p:nvSpPr>
            <p:spPr bwMode="auto">
              <a:xfrm>
                <a:off x="7451045"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6" name="AutoShape 25"/>
              <p:cNvSpPr/>
              <p:nvPr/>
            </p:nvSpPr>
            <p:spPr bwMode="auto">
              <a:xfrm>
                <a:off x="5911733" y="2654722"/>
                <a:ext cx="1027686" cy="666798"/>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7" name="AutoShape 29"/>
              <p:cNvSpPr/>
              <p:nvPr/>
            </p:nvSpPr>
            <p:spPr bwMode="auto">
              <a:xfrm>
                <a:off x="6301881" y="159777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8" name="AutoShape 30"/>
              <p:cNvSpPr/>
              <p:nvPr/>
            </p:nvSpPr>
            <p:spPr bwMode="auto">
              <a:xfrm>
                <a:off x="8082375" y="374004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9" name="AutoShape 31"/>
              <p:cNvSpPr/>
              <p:nvPr/>
            </p:nvSpPr>
            <p:spPr bwMode="auto">
              <a:xfrm>
                <a:off x="4627790" y="244900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0" name="AutoShape 34"/>
              <p:cNvSpPr/>
              <p:nvPr/>
            </p:nvSpPr>
            <p:spPr bwMode="auto">
              <a:xfrm>
                <a:off x="3776558" y="344211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1" name="AutoShape 35"/>
              <p:cNvSpPr/>
              <p:nvPr/>
            </p:nvSpPr>
            <p:spPr bwMode="auto">
              <a:xfrm>
                <a:off x="6046512" y="320093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2" name="AutoShape 36"/>
              <p:cNvSpPr/>
              <p:nvPr/>
            </p:nvSpPr>
            <p:spPr bwMode="auto">
              <a:xfrm>
                <a:off x="5769861" y="150555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3" name="AutoShape 38"/>
              <p:cNvSpPr/>
              <p:nvPr/>
            </p:nvSpPr>
            <p:spPr bwMode="auto">
              <a:xfrm>
                <a:off x="8848486" y="295974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4" name="AutoShape 39"/>
              <p:cNvSpPr/>
              <p:nvPr/>
            </p:nvSpPr>
            <p:spPr bwMode="auto">
              <a:xfrm>
                <a:off x="8813017" y="151265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5" name="AutoShape 41"/>
              <p:cNvSpPr/>
              <p:nvPr/>
            </p:nvSpPr>
            <p:spPr bwMode="auto">
              <a:xfrm>
                <a:off x="6819714"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6" name="AutoShape 42"/>
              <p:cNvSpPr/>
              <p:nvPr/>
            </p:nvSpPr>
            <p:spPr bwMode="auto">
              <a:xfrm>
                <a:off x="7153114" y="49743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7" name="AutoShape 43"/>
              <p:cNvSpPr/>
              <p:nvPr/>
            </p:nvSpPr>
            <p:spPr bwMode="auto">
              <a:xfrm>
                <a:off x="5720205" y="461255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8" name="AutoShape 44"/>
              <p:cNvSpPr/>
              <p:nvPr/>
            </p:nvSpPr>
            <p:spPr bwMode="auto">
              <a:xfrm>
                <a:off x="3925524" y="413019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9" name="AutoShape 46"/>
              <p:cNvSpPr/>
              <p:nvPr/>
            </p:nvSpPr>
            <p:spPr bwMode="auto">
              <a:xfrm>
                <a:off x="8408681"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0" name="AutoShape 47"/>
              <p:cNvSpPr/>
              <p:nvPr/>
            </p:nvSpPr>
            <p:spPr bwMode="auto">
              <a:xfrm>
                <a:off x="7692228" y="106575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1" name="AutoShape 48"/>
              <p:cNvSpPr/>
              <p:nvPr/>
            </p:nvSpPr>
            <p:spPr bwMode="auto">
              <a:xfrm>
                <a:off x="8642770" y="22858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2" name="AutoShape 49"/>
              <p:cNvSpPr/>
              <p:nvPr/>
            </p:nvSpPr>
            <p:spPr bwMode="auto">
              <a:xfrm>
                <a:off x="5847891" y="1725461"/>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3" name="AutoShape 50"/>
              <p:cNvSpPr/>
              <p:nvPr/>
            </p:nvSpPr>
            <p:spPr bwMode="auto">
              <a:xfrm>
                <a:off x="6429566" y="1009006"/>
                <a:ext cx="516947" cy="630444"/>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4" name="AutoShape 51"/>
              <p:cNvSpPr/>
              <p:nvPr/>
            </p:nvSpPr>
            <p:spPr bwMode="auto">
              <a:xfrm>
                <a:off x="6003950" y="2392260"/>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5" name="AutoShape 52"/>
              <p:cNvSpPr/>
              <p:nvPr/>
            </p:nvSpPr>
            <p:spPr bwMode="auto">
              <a:xfrm>
                <a:off x="6415379" y="1746742"/>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6" name="AutoShape 53"/>
              <p:cNvSpPr/>
              <p:nvPr/>
            </p:nvSpPr>
            <p:spPr bwMode="auto">
              <a:xfrm>
                <a:off x="6876463" y="1973737"/>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7" name="AutoShape 54"/>
              <p:cNvSpPr/>
              <p:nvPr/>
            </p:nvSpPr>
            <p:spPr bwMode="auto">
              <a:xfrm>
                <a:off x="6351536"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8" name="AutoShape 55"/>
              <p:cNvSpPr/>
              <p:nvPr/>
            </p:nvSpPr>
            <p:spPr bwMode="auto">
              <a:xfrm>
                <a:off x="7230257"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9" name="AutoShape 56"/>
              <p:cNvSpPr/>
              <p:nvPr/>
            </p:nvSpPr>
            <p:spPr bwMode="auto">
              <a:xfrm>
                <a:off x="7351735" y="604671"/>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0" name="AutoShape 57"/>
              <p:cNvSpPr/>
              <p:nvPr/>
            </p:nvSpPr>
            <p:spPr bwMode="auto">
              <a:xfrm>
                <a:off x="5627989" y="2817875"/>
                <a:ext cx="61183" cy="937242"/>
              </a:xfrm>
              <a:custGeom>
                <a:avLst/>
                <a:gdLst/>
                <a:ahLst/>
                <a:cxnLst/>
                <a:rect l="0" t="0" r="r" b="b"/>
                <a:pathLst>
                  <a:path w="21600" h="21600">
                    <a:moveTo>
                      <a:pt x="4950" y="0"/>
                    </a:moveTo>
                    <a:lnTo>
                      <a:pt x="21600" y="21583"/>
                    </a:lnTo>
                    <a:lnTo>
                      <a:pt x="16650" y="21600"/>
                    </a:lnTo>
                    <a:lnTo>
                      <a:pt x="0" y="17"/>
                    </a:lnTo>
                    <a:close/>
                    <a:moveTo>
                      <a:pt x="49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1" name="AutoShape 58"/>
              <p:cNvSpPr/>
              <p:nvPr/>
            </p:nvSpPr>
            <p:spPr bwMode="auto">
              <a:xfrm>
                <a:off x="4975378" y="3676203"/>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2" name="AutoShape 59"/>
              <p:cNvSpPr/>
              <p:nvPr/>
            </p:nvSpPr>
            <p:spPr bwMode="auto">
              <a:xfrm>
                <a:off x="4187987" y="3179649"/>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3" name="AutoShape 60"/>
              <p:cNvSpPr/>
              <p:nvPr/>
            </p:nvSpPr>
            <p:spPr bwMode="auto">
              <a:xfrm>
                <a:off x="5110156" y="4243691"/>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4" name="AutoShape 61"/>
              <p:cNvSpPr/>
              <p:nvPr/>
            </p:nvSpPr>
            <p:spPr bwMode="auto">
              <a:xfrm>
                <a:off x="4414983" y="3789700"/>
                <a:ext cx="345812" cy="716453"/>
              </a:xfrm>
              <a:custGeom>
                <a:avLst/>
                <a:gdLst/>
                <a:ahLst/>
                <a:cxnLst/>
                <a:rect l="0" t="0" r="r" b="b"/>
                <a:pathLst>
                  <a:path w="21600" h="21600">
                    <a:moveTo>
                      <a:pt x="821" y="21600"/>
                    </a:moveTo>
                    <a:lnTo>
                      <a:pt x="0" y="21421"/>
                    </a:lnTo>
                    <a:lnTo>
                      <a:pt x="20779" y="0"/>
                    </a:lnTo>
                    <a:lnTo>
                      <a:pt x="21600" y="179"/>
                    </a:lnTo>
                    <a:close/>
                    <a:moveTo>
                      <a:pt x="821"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5" name="AutoShape 62"/>
              <p:cNvSpPr/>
              <p:nvPr/>
            </p:nvSpPr>
            <p:spPr bwMode="auto">
              <a:xfrm>
                <a:off x="4464638" y="4640933"/>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6" name="AutoShape 63"/>
              <p:cNvSpPr/>
              <p:nvPr/>
            </p:nvSpPr>
            <p:spPr bwMode="auto">
              <a:xfrm>
                <a:off x="7351735" y="3881917"/>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7" name="AutoShape 64"/>
              <p:cNvSpPr/>
              <p:nvPr/>
            </p:nvSpPr>
            <p:spPr bwMode="auto">
              <a:xfrm>
                <a:off x="7805726" y="4513248"/>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8" name="AutoShape 65"/>
              <p:cNvSpPr/>
              <p:nvPr/>
            </p:nvSpPr>
            <p:spPr bwMode="auto">
              <a:xfrm>
                <a:off x="7791539" y="4726055"/>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9" name="AutoShape 66"/>
              <p:cNvSpPr/>
              <p:nvPr/>
            </p:nvSpPr>
            <p:spPr bwMode="auto">
              <a:xfrm>
                <a:off x="6926119" y="4648026"/>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0" name="AutoShape 67"/>
              <p:cNvSpPr/>
              <p:nvPr/>
            </p:nvSpPr>
            <p:spPr bwMode="auto">
              <a:xfrm>
                <a:off x="7557450" y="3186743"/>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1" name="AutoShape 68"/>
              <p:cNvSpPr/>
              <p:nvPr/>
            </p:nvSpPr>
            <p:spPr bwMode="auto">
              <a:xfrm>
                <a:off x="7954691" y="1738762"/>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2" name="AutoShape 69"/>
              <p:cNvSpPr/>
              <p:nvPr/>
            </p:nvSpPr>
            <p:spPr bwMode="auto">
              <a:xfrm>
                <a:off x="7316267" y="2136890"/>
                <a:ext cx="324533" cy="1017932"/>
              </a:xfrm>
              <a:custGeom>
                <a:avLst/>
                <a:gdLst/>
                <a:ahLst/>
                <a:cxnLst/>
                <a:rect l="0" t="0" r="r" b="b"/>
                <a:pathLst>
                  <a:path w="21600" h="21600">
                    <a:moveTo>
                      <a:pt x="20699" y="0"/>
                    </a:moveTo>
                    <a:lnTo>
                      <a:pt x="21600" y="88"/>
                    </a:lnTo>
                    <a:lnTo>
                      <a:pt x="901" y="21600"/>
                    </a:lnTo>
                    <a:lnTo>
                      <a:pt x="0" y="21512"/>
                    </a:lnTo>
                    <a:close/>
                    <a:moveTo>
                      <a:pt x="2069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3" name="AutoShape 71"/>
              <p:cNvSpPr/>
              <p:nvPr/>
            </p:nvSpPr>
            <p:spPr bwMode="auto">
              <a:xfrm>
                <a:off x="8082376" y="3271867"/>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4" name="AutoShape 72"/>
              <p:cNvSpPr/>
              <p:nvPr/>
            </p:nvSpPr>
            <p:spPr bwMode="auto">
              <a:xfrm>
                <a:off x="7727696" y="3881917"/>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5" name="AutoShape 73"/>
              <p:cNvSpPr/>
              <p:nvPr/>
            </p:nvSpPr>
            <p:spPr bwMode="auto">
              <a:xfrm>
                <a:off x="7805726" y="674721"/>
                <a:ext cx="283744" cy="419408"/>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6" name="AutoShape 74"/>
              <p:cNvSpPr/>
              <p:nvPr/>
            </p:nvSpPr>
            <p:spPr bwMode="auto">
              <a:xfrm>
                <a:off x="7309173"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7" name="AutoShape 75"/>
              <p:cNvSpPr/>
              <p:nvPr/>
            </p:nvSpPr>
            <p:spPr bwMode="auto">
              <a:xfrm>
                <a:off x="7699322"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8" name="AutoShape 76"/>
              <p:cNvSpPr/>
              <p:nvPr/>
            </p:nvSpPr>
            <p:spPr bwMode="auto">
              <a:xfrm>
                <a:off x="8330653" y="604671"/>
                <a:ext cx="397242" cy="396355"/>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9" name="AutoShape 77"/>
              <p:cNvSpPr/>
              <p:nvPr/>
            </p:nvSpPr>
            <p:spPr bwMode="auto">
              <a:xfrm>
                <a:off x="8273904"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0" name="AutoShape 81"/>
              <p:cNvSpPr/>
              <p:nvPr/>
            </p:nvSpPr>
            <p:spPr bwMode="auto">
              <a:xfrm>
                <a:off x="4769663" y="2491570"/>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1" name="AutoShape 82"/>
              <p:cNvSpPr/>
              <p:nvPr/>
            </p:nvSpPr>
            <p:spPr bwMode="auto">
              <a:xfrm>
                <a:off x="4698727" y="2590881"/>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2" name="AutoShape 83"/>
              <p:cNvSpPr/>
              <p:nvPr/>
            </p:nvSpPr>
            <p:spPr bwMode="auto">
              <a:xfrm>
                <a:off x="4152519" y="2569600"/>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3" name="AutoShape 84"/>
              <p:cNvSpPr/>
              <p:nvPr/>
            </p:nvSpPr>
            <p:spPr bwMode="auto">
              <a:xfrm>
                <a:off x="6663655" y="3718764"/>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4" name="AutoShape 85"/>
              <p:cNvSpPr/>
              <p:nvPr/>
            </p:nvSpPr>
            <p:spPr bwMode="auto">
              <a:xfrm>
                <a:off x="5982670" y="4023789"/>
                <a:ext cx="493005"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5" name="AutoShape 86"/>
              <p:cNvSpPr/>
              <p:nvPr/>
            </p:nvSpPr>
            <p:spPr bwMode="auto">
              <a:xfrm>
                <a:off x="4918629" y="2732753"/>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6" name="AutoShape 88"/>
              <p:cNvSpPr/>
              <p:nvPr/>
            </p:nvSpPr>
            <p:spPr bwMode="auto">
              <a:xfrm>
                <a:off x="8160406" y="2413541"/>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7" name="AutoShape 89"/>
              <p:cNvSpPr/>
              <p:nvPr/>
            </p:nvSpPr>
            <p:spPr bwMode="auto">
              <a:xfrm>
                <a:off x="8188780" y="3186743"/>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8" name="AutoShape 90"/>
              <p:cNvSpPr/>
              <p:nvPr/>
            </p:nvSpPr>
            <p:spPr bwMode="auto">
              <a:xfrm>
                <a:off x="8217155" y="3505955"/>
                <a:ext cx="422956"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9" name="AutoShape 91"/>
              <p:cNvSpPr/>
              <p:nvPr/>
            </p:nvSpPr>
            <p:spPr bwMode="auto">
              <a:xfrm>
                <a:off x="5911734" y="4208223"/>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0" name="AutoShape 93"/>
              <p:cNvSpPr/>
              <p:nvPr/>
            </p:nvSpPr>
            <p:spPr bwMode="auto">
              <a:xfrm>
                <a:off x="6394099"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1" name="AutoShape 95"/>
              <p:cNvSpPr/>
              <p:nvPr/>
            </p:nvSpPr>
            <p:spPr bwMode="auto">
              <a:xfrm>
                <a:off x="3882962" y="500270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2" name="AutoShape 100"/>
              <p:cNvSpPr/>
              <p:nvPr/>
            </p:nvSpPr>
            <p:spPr bwMode="auto">
              <a:xfrm>
                <a:off x="8791737" y="382516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3" name="AutoShape 101"/>
              <p:cNvSpPr/>
              <p:nvPr/>
            </p:nvSpPr>
            <p:spPr bwMode="auto">
              <a:xfrm>
                <a:off x="8614397" y="483245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4" name="AutoShape 102"/>
              <p:cNvSpPr/>
              <p:nvPr/>
            </p:nvSpPr>
            <p:spPr bwMode="auto">
              <a:xfrm>
                <a:off x="8238435" y="110831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5" name="AutoShape 103"/>
              <p:cNvSpPr/>
              <p:nvPr/>
            </p:nvSpPr>
            <p:spPr bwMode="auto">
              <a:xfrm>
                <a:off x="8869766" y="12939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6" name="AutoShape 104"/>
              <p:cNvSpPr/>
              <p:nvPr/>
            </p:nvSpPr>
            <p:spPr bwMode="auto">
              <a:xfrm>
                <a:off x="8359026"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7" name="AutoShape 105"/>
              <p:cNvSpPr/>
              <p:nvPr/>
            </p:nvSpPr>
            <p:spPr bwMode="auto">
              <a:xfrm>
                <a:off x="6897744"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8" name="AutoShape 106"/>
              <p:cNvSpPr/>
              <p:nvPr/>
            </p:nvSpPr>
            <p:spPr bwMode="auto">
              <a:xfrm>
                <a:off x="6465034" y="420237"/>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9" name="AutoShape 107"/>
              <p:cNvSpPr/>
              <p:nvPr/>
            </p:nvSpPr>
            <p:spPr bwMode="auto">
              <a:xfrm>
                <a:off x="5713112" y="1646545"/>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0" name="AutoShape 111"/>
              <p:cNvSpPr/>
              <p:nvPr/>
            </p:nvSpPr>
            <p:spPr bwMode="auto">
              <a:xfrm>
                <a:off x="4046115" y="4257877"/>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1" name="AutoShape 112"/>
              <p:cNvSpPr/>
              <p:nvPr/>
            </p:nvSpPr>
            <p:spPr bwMode="auto">
              <a:xfrm>
                <a:off x="3939711" y="4683493"/>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2" name="AutoShape 113"/>
              <p:cNvSpPr/>
              <p:nvPr/>
            </p:nvSpPr>
            <p:spPr bwMode="auto">
              <a:xfrm>
                <a:off x="5755674" y="4307532"/>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3" name="AutoShape 114"/>
              <p:cNvSpPr/>
              <p:nvPr/>
            </p:nvSpPr>
            <p:spPr bwMode="auto">
              <a:xfrm>
                <a:off x="7280799" y="4804085"/>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4" name="AutoShape 115"/>
              <p:cNvSpPr/>
              <p:nvPr/>
            </p:nvSpPr>
            <p:spPr bwMode="auto">
              <a:xfrm>
                <a:off x="8763362" y="3576891"/>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5" name="AutoShape 116"/>
              <p:cNvSpPr/>
              <p:nvPr/>
            </p:nvSpPr>
            <p:spPr bwMode="auto">
              <a:xfrm>
                <a:off x="8543460" y="4633838"/>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6" name="AutoShape 117"/>
              <p:cNvSpPr/>
              <p:nvPr/>
            </p:nvSpPr>
            <p:spPr bwMode="auto">
              <a:xfrm>
                <a:off x="7819913" y="2094327"/>
                <a:ext cx="161380" cy="345812"/>
              </a:xfrm>
              <a:custGeom>
                <a:avLst/>
                <a:gdLst/>
                <a:ahLst/>
                <a:cxnLst/>
                <a:rect l="0" t="0" r="r" b="b"/>
                <a:pathLst>
                  <a:path w="21600" h="21600">
                    <a:moveTo>
                      <a:pt x="1734" y="0"/>
                    </a:moveTo>
                    <a:lnTo>
                      <a:pt x="21600" y="21245"/>
                    </a:lnTo>
                    <a:lnTo>
                      <a:pt x="19866" y="21600"/>
                    </a:lnTo>
                    <a:lnTo>
                      <a:pt x="0" y="355"/>
                    </a:lnTo>
                    <a:close/>
                    <a:moveTo>
                      <a:pt x="17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7" name="AutoShape 118"/>
              <p:cNvSpPr/>
              <p:nvPr/>
            </p:nvSpPr>
            <p:spPr bwMode="auto">
              <a:xfrm>
                <a:off x="7869568" y="1165066"/>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8" name="AutoShape 119"/>
              <p:cNvSpPr/>
              <p:nvPr/>
            </p:nvSpPr>
            <p:spPr bwMode="auto">
              <a:xfrm>
                <a:off x="7201883" y="1037381"/>
                <a:ext cx="345812" cy="581676"/>
              </a:xfrm>
              <a:custGeom>
                <a:avLst/>
                <a:gdLst/>
                <a:ahLst/>
                <a:cxnLst/>
                <a:rect l="0" t="0" r="r" b="b"/>
                <a:pathLst>
                  <a:path w="21600" h="21600">
                    <a:moveTo>
                      <a:pt x="767" y="0"/>
                    </a:moveTo>
                    <a:lnTo>
                      <a:pt x="21600" y="21335"/>
                    </a:lnTo>
                    <a:lnTo>
                      <a:pt x="20833" y="21600"/>
                    </a:lnTo>
                    <a:lnTo>
                      <a:pt x="0" y="265"/>
                    </a:lnTo>
                    <a:close/>
                    <a:moveTo>
                      <a:pt x="76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9" name="AutoShape 120"/>
              <p:cNvSpPr/>
              <p:nvPr/>
            </p:nvSpPr>
            <p:spPr bwMode="auto">
              <a:xfrm>
                <a:off x="6791340" y="2633442"/>
                <a:ext cx="296158" cy="573695"/>
              </a:xfrm>
              <a:custGeom>
                <a:avLst/>
                <a:gdLst/>
                <a:ahLst/>
                <a:cxnLst/>
                <a:rect l="0" t="0" r="r" b="b"/>
                <a:pathLst>
                  <a:path w="21600" h="21600">
                    <a:moveTo>
                      <a:pt x="925" y="0"/>
                    </a:moveTo>
                    <a:lnTo>
                      <a:pt x="21600" y="21361"/>
                    </a:lnTo>
                    <a:lnTo>
                      <a:pt x="20675" y="21600"/>
                    </a:lnTo>
                    <a:lnTo>
                      <a:pt x="0" y="239"/>
                    </a:lnTo>
                    <a:close/>
                    <a:moveTo>
                      <a:pt x="9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0" name="AutoShape 122"/>
              <p:cNvSpPr/>
              <p:nvPr/>
            </p:nvSpPr>
            <p:spPr bwMode="auto">
              <a:xfrm>
                <a:off x="8188780" y="3030684"/>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1" name="AutoShape 123"/>
              <p:cNvSpPr/>
              <p:nvPr/>
            </p:nvSpPr>
            <p:spPr bwMode="auto">
              <a:xfrm>
                <a:off x="8798830" y="3108713"/>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2" name="AutoShape 124"/>
              <p:cNvSpPr/>
              <p:nvPr/>
            </p:nvSpPr>
            <p:spPr bwMode="auto">
              <a:xfrm>
                <a:off x="8664051" y="1611963"/>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3" name="AutoShape 127"/>
              <p:cNvSpPr/>
              <p:nvPr/>
            </p:nvSpPr>
            <p:spPr bwMode="auto">
              <a:xfrm>
                <a:off x="3882962" y="3229305"/>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4" name="AutoShape 128"/>
              <p:cNvSpPr/>
              <p:nvPr/>
            </p:nvSpPr>
            <p:spPr bwMode="auto">
              <a:xfrm>
                <a:off x="5840797" y="3342802"/>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5" name="AutoShape 129"/>
              <p:cNvSpPr/>
              <p:nvPr/>
            </p:nvSpPr>
            <p:spPr bwMode="auto">
              <a:xfrm>
                <a:off x="6195477" y="3300241"/>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6" name="AutoShape 130"/>
              <p:cNvSpPr/>
              <p:nvPr/>
            </p:nvSpPr>
            <p:spPr bwMode="auto">
              <a:xfrm>
                <a:off x="5776954" y="2746939"/>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7" name="AutoShape 131"/>
              <p:cNvSpPr/>
              <p:nvPr/>
            </p:nvSpPr>
            <p:spPr bwMode="auto">
              <a:xfrm>
                <a:off x="6699123" y="4137285"/>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8" name="AutoShape 132"/>
              <p:cNvSpPr/>
              <p:nvPr/>
            </p:nvSpPr>
            <p:spPr bwMode="auto">
              <a:xfrm>
                <a:off x="5869172" y="1129598"/>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9" name="AutoShape 133"/>
              <p:cNvSpPr/>
              <p:nvPr/>
            </p:nvSpPr>
            <p:spPr bwMode="auto">
              <a:xfrm>
                <a:off x="4442471" y="4094724"/>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0" name="AutoShape 134"/>
              <p:cNvSpPr/>
              <p:nvPr/>
            </p:nvSpPr>
            <p:spPr bwMode="auto">
              <a:xfrm>
                <a:off x="6330256" y="1101223"/>
                <a:ext cx="1106603" cy="617143"/>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1" name="AutoShape 135"/>
              <p:cNvSpPr/>
              <p:nvPr/>
            </p:nvSpPr>
            <p:spPr bwMode="auto">
              <a:xfrm>
                <a:off x="6883557" y="2505757"/>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2" name="AutoShape 136"/>
              <p:cNvSpPr/>
              <p:nvPr/>
            </p:nvSpPr>
            <p:spPr bwMode="auto">
              <a:xfrm>
                <a:off x="7592918" y="3612359"/>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3" name="AutoShape 137"/>
              <p:cNvSpPr/>
              <p:nvPr/>
            </p:nvSpPr>
            <p:spPr bwMode="auto">
              <a:xfrm>
                <a:off x="4080696" y="3250586"/>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4" name="AutoShape 138"/>
              <p:cNvSpPr/>
              <p:nvPr/>
            </p:nvSpPr>
            <p:spPr bwMode="auto">
              <a:xfrm>
                <a:off x="8280996" y="4633838"/>
                <a:ext cx="141872" cy="319211"/>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5" name="AutoShape 139"/>
              <p:cNvSpPr/>
              <p:nvPr/>
            </p:nvSpPr>
            <p:spPr bwMode="auto">
              <a:xfrm>
                <a:off x="8195872" y="3874823"/>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6" name="AutoShape 140"/>
              <p:cNvSpPr/>
              <p:nvPr/>
            </p:nvSpPr>
            <p:spPr bwMode="auto">
              <a:xfrm>
                <a:off x="7968878" y="2456102"/>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7" name="AutoShape 141"/>
              <p:cNvSpPr/>
              <p:nvPr/>
            </p:nvSpPr>
            <p:spPr bwMode="auto">
              <a:xfrm>
                <a:off x="7997252" y="1838959"/>
                <a:ext cx="474385" cy="617143"/>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8" name="AutoShape 142"/>
              <p:cNvSpPr/>
              <p:nvPr/>
            </p:nvSpPr>
            <p:spPr bwMode="auto">
              <a:xfrm>
                <a:off x="8578928" y="1874427"/>
                <a:ext cx="112611" cy="425615"/>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9" name="AutoShape 143"/>
              <p:cNvSpPr/>
              <p:nvPr/>
            </p:nvSpPr>
            <p:spPr bwMode="auto">
              <a:xfrm>
                <a:off x="8344839" y="1072849"/>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0" name="AutoShape 144"/>
              <p:cNvSpPr/>
              <p:nvPr/>
            </p:nvSpPr>
            <p:spPr bwMode="auto">
              <a:xfrm>
                <a:off x="8160405"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1" name="AutoShape 145"/>
              <p:cNvSpPr/>
              <p:nvPr/>
            </p:nvSpPr>
            <p:spPr bwMode="auto">
              <a:xfrm>
                <a:off x="7692227"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2" name="AutoShape 158"/>
              <p:cNvSpPr/>
              <p:nvPr/>
            </p:nvSpPr>
            <p:spPr bwMode="auto">
              <a:xfrm>
                <a:off x="6677842" y="4640932"/>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3" name="AutoShape 219"/>
              <p:cNvSpPr/>
              <p:nvPr/>
            </p:nvSpPr>
            <p:spPr bwMode="auto">
              <a:xfrm>
                <a:off x="4769662" y="4612557"/>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4" name="AutoShape 94"/>
              <p:cNvSpPr/>
              <p:nvPr/>
            </p:nvSpPr>
            <p:spPr bwMode="auto">
              <a:xfrm>
                <a:off x="7919223" y="240644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5" name="AutoShape 96"/>
              <p:cNvSpPr/>
              <p:nvPr/>
            </p:nvSpPr>
            <p:spPr bwMode="auto">
              <a:xfrm>
                <a:off x="6337348" y="291718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6" name="AutoShape 1"/>
              <p:cNvSpPr/>
              <p:nvPr/>
            </p:nvSpPr>
            <p:spPr bwMode="auto">
              <a:xfrm>
                <a:off x="5252027" y="2044672"/>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7" name="AutoShape 2"/>
              <p:cNvSpPr/>
              <p:nvPr/>
            </p:nvSpPr>
            <p:spPr bwMode="auto">
              <a:xfrm>
                <a:off x="6862275" y="312999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8" name="AutoShape 3"/>
              <p:cNvSpPr/>
              <p:nvPr/>
            </p:nvSpPr>
            <p:spPr bwMode="auto">
              <a:xfrm>
                <a:off x="5415179" y="374713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9" name="AutoShape 5"/>
              <p:cNvSpPr/>
              <p:nvPr/>
            </p:nvSpPr>
            <p:spPr bwMode="auto">
              <a:xfrm>
                <a:off x="6791340" y="491173"/>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0" name="AutoShape 7"/>
              <p:cNvSpPr/>
              <p:nvPr/>
            </p:nvSpPr>
            <p:spPr bwMode="auto">
              <a:xfrm>
                <a:off x="6493408" y="2236201"/>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1" name="AutoShape 10"/>
              <p:cNvSpPr/>
              <p:nvPr/>
            </p:nvSpPr>
            <p:spPr bwMode="auto">
              <a:xfrm>
                <a:off x="4592322" y="3385364"/>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2" name="AutoShape 14"/>
              <p:cNvSpPr/>
              <p:nvPr/>
            </p:nvSpPr>
            <p:spPr bwMode="auto">
              <a:xfrm>
                <a:off x="4216361" y="447777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3" name="AutoShape 6"/>
              <p:cNvSpPr/>
              <p:nvPr/>
            </p:nvSpPr>
            <p:spPr bwMode="auto">
              <a:xfrm>
                <a:off x="7394295" y="156230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4" name="AutoShape 8"/>
              <p:cNvSpPr/>
              <p:nvPr/>
            </p:nvSpPr>
            <p:spPr bwMode="auto">
              <a:xfrm>
                <a:off x="7961783"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5" name="AutoShape 20"/>
              <p:cNvSpPr/>
              <p:nvPr/>
            </p:nvSpPr>
            <p:spPr bwMode="auto">
              <a:xfrm>
                <a:off x="8685333" y="9522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6" name="AutoShape 23"/>
              <p:cNvSpPr/>
              <p:nvPr/>
            </p:nvSpPr>
            <p:spPr bwMode="auto">
              <a:xfrm>
                <a:off x="8422869" y="1619057"/>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7" name="AutoShape 19"/>
              <p:cNvSpPr/>
              <p:nvPr/>
            </p:nvSpPr>
            <p:spPr bwMode="auto">
              <a:xfrm>
                <a:off x="7947597" y="301649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8" name="AutoShape 11"/>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grpSp>
        <p:pic>
          <p:nvPicPr>
            <p:cNvPr id="20" name="图形 19"/>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905423" y="6244060"/>
              <a:ext cx="194528" cy="147573"/>
            </a:xfrm>
            <a:prstGeom prst="rect">
              <a:avLst/>
            </a:prstGeom>
          </p:spPr>
        </p:pic>
        <p:pic>
          <p:nvPicPr>
            <p:cNvPr id="21" name="图形 20"/>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2334" y="2984432"/>
              <a:ext cx="187557" cy="152074"/>
            </a:xfrm>
            <a:prstGeom prst="rect">
              <a:avLst/>
            </a:prstGeom>
          </p:spPr>
        </p:pic>
        <p:pic>
          <p:nvPicPr>
            <p:cNvPr id="22" name="图形 21"/>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137398" y="4586311"/>
              <a:ext cx="200327" cy="151972"/>
            </a:xfrm>
            <a:prstGeom prst="rect">
              <a:avLst/>
            </a:prstGeom>
          </p:spPr>
        </p:pic>
        <p:pic>
          <p:nvPicPr>
            <p:cNvPr id="23" name="图形 22"/>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992314" y="2256778"/>
              <a:ext cx="173031" cy="118238"/>
            </a:xfrm>
            <a:prstGeom prst="rect">
              <a:avLst/>
            </a:prstGeom>
          </p:spPr>
        </p:pic>
        <p:pic>
          <p:nvPicPr>
            <p:cNvPr id="24" name="图形 23"/>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1198657" y="1534425"/>
              <a:ext cx="283313" cy="256072"/>
            </a:xfrm>
            <a:prstGeom prst="rect">
              <a:avLst/>
            </a:prstGeom>
          </p:spPr>
        </p:pic>
        <p:pic>
          <p:nvPicPr>
            <p:cNvPr id="25" name="图形 2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302220" y="5496417"/>
              <a:ext cx="465815" cy="353377"/>
            </a:xfrm>
            <a:prstGeom prst="rect">
              <a:avLst/>
            </a:prstGeom>
          </p:spPr>
        </p:pic>
        <p:pic>
          <p:nvPicPr>
            <p:cNvPr id="26" name="图形 25"/>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0581309" y="6257665"/>
              <a:ext cx="266624" cy="182193"/>
            </a:xfrm>
            <a:prstGeom prst="rect">
              <a:avLst/>
            </a:prstGeom>
          </p:spPr>
        </p:pic>
        <p:pic>
          <p:nvPicPr>
            <p:cNvPr id="27" name="图形 2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7586940" y="6428939"/>
              <a:ext cx="263936" cy="214003"/>
            </a:xfrm>
            <a:prstGeom prst="rect">
              <a:avLst/>
            </a:prstGeom>
          </p:spPr>
        </p:pic>
        <p:pic>
          <p:nvPicPr>
            <p:cNvPr id="28" name="图形 27"/>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708083" y="6429892"/>
              <a:ext cx="187557" cy="152074"/>
            </a:xfrm>
            <a:prstGeom prst="rect">
              <a:avLst/>
            </a:prstGeom>
          </p:spPr>
        </p:pic>
      </p:grpSp>
      <p:cxnSp>
        <p:nvCxnSpPr>
          <p:cNvPr id="16" name="直接连接符 15"/>
          <p:cNvCxnSpPr/>
          <p:nvPr userDrawn="1"/>
        </p:nvCxnSpPr>
        <p:spPr>
          <a:xfrm flipV="1">
            <a:off x="2711451" y="812727"/>
            <a:ext cx="0" cy="6045273"/>
          </a:xfrm>
          <a:prstGeom prst="line">
            <a:avLst/>
          </a:prstGeom>
          <a:ln w="28575">
            <a:solidFill>
              <a:srgbClr val="0078B4"/>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rot="16200000">
            <a:off x="2358354" y="353097"/>
            <a:ext cx="706195" cy="0"/>
          </a:xfrm>
          <a:prstGeom prst="line">
            <a:avLst/>
          </a:prstGeom>
          <a:ln w="28575">
            <a:solidFill>
              <a:srgbClr val="FAAA3C"/>
            </a:solidFill>
          </a:ln>
        </p:spPr>
        <p:style>
          <a:lnRef idx="1">
            <a:schemeClr val="accent1"/>
          </a:lnRef>
          <a:fillRef idx="0">
            <a:schemeClr val="accent1"/>
          </a:fillRef>
          <a:effectRef idx="0">
            <a:schemeClr val="accent1"/>
          </a:effectRef>
          <a:fontRef idx="minor">
            <a:schemeClr val="tx1"/>
          </a:fontRef>
        </p:style>
      </p:cxnSp>
      <p:sp>
        <p:nvSpPr>
          <p:cNvPr id="12" name="标题 1"/>
          <p:cNvSpPr txBox="1"/>
          <p:nvPr userDrawn="1"/>
        </p:nvSpPr>
        <p:spPr>
          <a:xfrm>
            <a:off x="2889250" y="706120"/>
            <a:ext cx="2365375" cy="508000"/>
          </a:xfrm>
          <a:prstGeom prst="rect">
            <a:avLst/>
          </a:prstGeom>
        </p:spPr>
        <p:txBody>
          <a:bodyPr anchor="ctr"/>
          <a:lstStyle>
            <a:lvl1pPr algn="l" defTabSz="914400" rtl="0" eaLnBrk="1" latinLnBrk="0" hangingPunct="1">
              <a:lnSpc>
                <a:spcPts val="5000"/>
              </a:lnSpc>
              <a:spcBef>
                <a:spcPct val="0"/>
              </a:spcBef>
              <a:buNone/>
              <a:defRPr sz="3600" b="1" kern="1200">
                <a:solidFill>
                  <a:schemeClr val="bg2">
                    <a:lumMod val="25000"/>
                  </a:schemeClr>
                </a:solidFill>
                <a:latin typeface="+mj-lt"/>
                <a:ea typeface="+mj-ea"/>
                <a:cs typeface="+mj-cs"/>
              </a:defRPr>
            </a:lvl1pPr>
          </a:lstStyle>
          <a:p>
            <a:r>
              <a:rPr lang="zh-CN" altLang="en-US" sz="2800" dirty="0">
                <a:solidFill>
                  <a:srgbClr val="0078B4"/>
                </a:solidFill>
                <a:cs typeface="阿里巴巴普惠体 2.0 55 Regular" panose="00020600040101010101" charset="-122"/>
              </a:rPr>
              <a:t>目 录</a:t>
            </a:r>
            <a:endParaRPr lang="zh-CN" altLang="en-US" sz="2800" dirty="0">
              <a:solidFill>
                <a:srgbClr val="0078B4"/>
              </a:solidFill>
              <a:cs typeface="阿里巴巴普惠体 2.0 55 Regular" panose="00020600040101010101" charset="-122"/>
            </a:endParaRPr>
          </a:p>
        </p:txBody>
      </p:sp>
      <p:sp>
        <p:nvSpPr>
          <p:cNvPr id="14" name="文本占位符 13"/>
          <p:cNvSpPr>
            <a:spLocks noGrp="1"/>
          </p:cNvSpPr>
          <p:nvPr>
            <p:ph type="body" sz="quarter" idx="10" hasCustomPrompt="1"/>
          </p:nvPr>
        </p:nvSpPr>
        <p:spPr>
          <a:xfrm>
            <a:off x="2942706" y="1663700"/>
            <a:ext cx="6360128" cy="4403725"/>
          </a:xfrm>
          <a:prstGeom prst="rect">
            <a:avLst/>
          </a:prstGeom>
        </p:spPr>
        <p:txBody>
          <a:bodyPr/>
          <a:lstStyle>
            <a:lvl1pPr marL="0" indent="0">
              <a:lnSpc>
                <a:spcPct val="200000"/>
              </a:lnSpc>
              <a:buFontTx/>
              <a:buNone/>
              <a:defRPr sz="2400" b="1">
                <a:solidFill>
                  <a:schemeClr val="tx1"/>
                </a:solidFill>
                <a:latin typeface="+mj-lt"/>
                <a:cs typeface="阿里巴巴普惠体 2.0 55 Regular" panose="00020600040101010101" charset="-122"/>
              </a:defRPr>
            </a:lvl1pPr>
          </a:lstStyle>
          <a:p>
            <a:pPr lvl="0"/>
            <a:r>
              <a:rPr lang="zh-CN" altLang="en-US" dirty="0"/>
              <a:t>单击此处编辑目录文本</a:t>
            </a:r>
            <a:endParaRPr lang="zh-CN" altLang="en-US" dirty="0"/>
          </a:p>
        </p:txBody>
      </p:sp>
      <p:sp>
        <p:nvSpPr>
          <p:cNvPr id="7" name="文本框 6"/>
          <p:cNvSpPr txBox="1"/>
          <p:nvPr userDrawn="1"/>
        </p:nvSpPr>
        <p:spPr>
          <a:xfrm>
            <a:off x="2889249" y="1217784"/>
            <a:ext cx="1196109" cy="338554"/>
          </a:xfrm>
          <a:prstGeom prst="rect">
            <a:avLst/>
          </a:prstGeom>
          <a:noFill/>
        </p:spPr>
        <p:txBody>
          <a:bodyPr wrap="square">
            <a:spAutoFit/>
          </a:bodyPr>
          <a:lstStyle/>
          <a:p>
            <a:r>
              <a:rPr lang="en-US" altLang="zh-CN" sz="1600" dirty="0">
                <a:solidFill>
                  <a:srgbClr val="0078B4"/>
                </a:solidFill>
                <a:latin typeface="+mj-lt"/>
                <a:cs typeface="阿里巴巴普惠体 2.0 55 Regular" panose="00020600040101010101" charset="-122"/>
              </a:rPr>
              <a:t>Contents</a:t>
            </a:r>
            <a:endParaRPr lang="zh-CN" altLang="en-US" sz="1600" dirty="0">
              <a:solidFill>
                <a:srgbClr val="0078B4"/>
              </a:solidFill>
              <a:cs typeface="阿里巴巴普惠体 2.0 55 Regular" panose="00020600040101010101" charset="-122"/>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前言</a:t>
            </a:r>
            <a:endParaRPr lang="zh-CN" altLang="en-US" dirty="0"/>
          </a:p>
        </p:txBody>
      </p:sp>
      <p:sp>
        <p:nvSpPr>
          <p:cNvPr id="112" name="Freeform 100"/>
          <p:cNvSpPr>
            <a:spLocks noEditPoints="1"/>
          </p:cNvSpPr>
          <p:nvPr userDrawn="1">
            <p:custDataLst>
              <p:tags r:id="rId2"/>
            </p:custDataLst>
          </p:nvPr>
        </p:nvSpPr>
        <p:spPr bwMode="auto">
          <a:xfrm>
            <a:off x="216762" y="208558"/>
            <a:ext cx="391139" cy="457310"/>
          </a:xfrm>
          <a:custGeom>
            <a:avLst/>
            <a:gdLst>
              <a:gd name="T0" fmla="*/ 39 w 112"/>
              <a:gd name="T1" fmla="*/ 56 h 131"/>
              <a:gd name="T2" fmla="*/ 85 w 112"/>
              <a:gd name="T3" fmla="*/ 53 h 131"/>
              <a:gd name="T4" fmla="*/ 85 w 112"/>
              <a:gd name="T5" fmla="*/ 59 h 131"/>
              <a:gd name="T6" fmla="*/ 27 w 112"/>
              <a:gd name="T7" fmla="*/ 93 h 131"/>
              <a:gd name="T8" fmla="*/ 32 w 112"/>
              <a:gd name="T9" fmla="*/ 98 h 131"/>
              <a:gd name="T10" fmla="*/ 22 w 112"/>
              <a:gd name="T11" fmla="*/ 98 h 131"/>
              <a:gd name="T12" fmla="*/ 27 w 112"/>
              <a:gd name="T13" fmla="*/ 72 h 131"/>
              <a:gd name="T14" fmla="*/ 32 w 112"/>
              <a:gd name="T15" fmla="*/ 77 h 131"/>
              <a:gd name="T16" fmla="*/ 22 w 112"/>
              <a:gd name="T17" fmla="*/ 77 h 131"/>
              <a:gd name="T18" fmla="*/ 27 w 112"/>
              <a:gd name="T19" fmla="*/ 51 h 131"/>
              <a:gd name="T20" fmla="*/ 32 w 112"/>
              <a:gd name="T21" fmla="*/ 56 h 131"/>
              <a:gd name="T22" fmla="*/ 22 w 112"/>
              <a:gd name="T23" fmla="*/ 56 h 131"/>
              <a:gd name="T24" fmla="*/ 56 w 112"/>
              <a:gd name="T25" fmla="*/ 0 h 131"/>
              <a:gd name="T26" fmla="*/ 70 w 112"/>
              <a:gd name="T27" fmla="*/ 6 h 131"/>
              <a:gd name="T28" fmla="*/ 91 w 112"/>
              <a:gd name="T29" fmla="*/ 15 h 131"/>
              <a:gd name="T30" fmla="*/ 94 w 112"/>
              <a:gd name="T31" fmla="*/ 18 h 131"/>
              <a:gd name="T32" fmla="*/ 107 w 112"/>
              <a:gd name="T33" fmla="*/ 20 h 131"/>
              <a:gd name="T34" fmla="*/ 112 w 112"/>
              <a:gd name="T35" fmla="*/ 25 h 131"/>
              <a:gd name="T36" fmla="*/ 107 w 112"/>
              <a:gd name="T37" fmla="*/ 131 h 131"/>
              <a:gd name="T38" fmla="*/ 5 w 112"/>
              <a:gd name="T39" fmla="*/ 131 h 131"/>
              <a:gd name="T40" fmla="*/ 0 w 112"/>
              <a:gd name="T41" fmla="*/ 126 h 131"/>
              <a:gd name="T42" fmla="*/ 5 w 112"/>
              <a:gd name="T43" fmla="*/ 20 h 131"/>
              <a:gd name="T44" fmla="*/ 18 w 112"/>
              <a:gd name="T45" fmla="*/ 20 h 131"/>
              <a:gd name="T46" fmla="*/ 21 w 112"/>
              <a:gd name="T47" fmla="*/ 15 h 131"/>
              <a:gd name="T48" fmla="*/ 37 w 112"/>
              <a:gd name="T49" fmla="*/ 15 h 131"/>
              <a:gd name="T50" fmla="*/ 56 w 112"/>
              <a:gd name="T51" fmla="*/ 0 h 131"/>
              <a:gd name="T52" fmla="*/ 69 w 112"/>
              <a:gd name="T53" fmla="*/ 15 h 131"/>
              <a:gd name="T54" fmla="*/ 56 w 112"/>
              <a:gd name="T55" fmla="*/ 6 h 131"/>
              <a:gd name="T56" fmla="*/ 43 w 112"/>
              <a:gd name="T57" fmla="*/ 15 h 131"/>
              <a:gd name="T58" fmla="*/ 69 w 112"/>
              <a:gd name="T59" fmla="*/ 15 h 131"/>
              <a:gd name="T60" fmla="*/ 94 w 112"/>
              <a:gd name="T61" fmla="*/ 30 h 131"/>
              <a:gd name="T62" fmla="*/ 91 w 112"/>
              <a:gd name="T63" fmla="*/ 36 h 131"/>
              <a:gd name="T64" fmla="*/ 56 w 112"/>
              <a:gd name="T65" fmla="*/ 36 h 131"/>
              <a:gd name="T66" fmla="*/ 18 w 112"/>
              <a:gd name="T67" fmla="*/ 33 h 131"/>
              <a:gd name="T68" fmla="*/ 18 w 112"/>
              <a:gd name="T69" fmla="*/ 30 h 131"/>
              <a:gd name="T70" fmla="*/ 10 w 112"/>
              <a:gd name="T71" fmla="*/ 121 h 131"/>
              <a:gd name="T72" fmla="*/ 102 w 112"/>
              <a:gd name="T73" fmla="*/ 30 h 131"/>
              <a:gd name="T74" fmla="*/ 56 w 112"/>
              <a:gd name="T75" fmla="*/ 21 h 131"/>
              <a:gd name="T76" fmla="*/ 24 w 112"/>
              <a:gd name="T77" fmla="*/ 21 h 131"/>
              <a:gd name="T78" fmla="*/ 24 w 112"/>
              <a:gd name="T79" fmla="*/ 30 h 131"/>
              <a:gd name="T80" fmla="*/ 88 w 112"/>
              <a:gd name="T81" fmla="*/ 30 h 131"/>
              <a:gd name="T82" fmla="*/ 88 w 112"/>
              <a:gd name="T83" fmla="*/ 21 h 131"/>
              <a:gd name="T84" fmla="*/ 42 w 112"/>
              <a:gd name="T85" fmla="*/ 101 h 131"/>
              <a:gd name="T86" fmla="*/ 39 w 112"/>
              <a:gd name="T87" fmla="*/ 98 h 131"/>
              <a:gd name="T88" fmla="*/ 85 w 112"/>
              <a:gd name="T89" fmla="*/ 95 h 131"/>
              <a:gd name="T90" fmla="*/ 85 w 112"/>
              <a:gd name="T91" fmla="*/ 101 h 131"/>
              <a:gd name="T92" fmla="*/ 42 w 112"/>
              <a:gd name="T93" fmla="*/ 80 h 131"/>
              <a:gd name="T94" fmla="*/ 39 w 112"/>
              <a:gd name="T95" fmla="*/ 77 h 131"/>
              <a:gd name="T96" fmla="*/ 85 w 112"/>
              <a:gd name="T97" fmla="*/ 74 h 131"/>
              <a:gd name="T98" fmla="*/ 85 w 112"/>
              <a:gd name="T99" fmla="*/ 8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131">
                <a:moveTo>
                  <a:pt x="42" y="59"/>
                </a:moveTo>
                <a:cubicBezTo>
                  <a:pt x="40" y="59"/>
                  <a:pt x="39" y="58"/>
                  <a:pt x="39" y="56"/>
                </a:cubicBezTo>
                <a:cubicBezTo>
                  <a:pt x="39" y="55"/>
                  <a:pt x="40" y="53"/>
                  <a:pt x="42" y="53"/>
                </a:cubicBezTo>
                <a:cubicBezTo>
                  <a:pt x="85" y="53"/>
                  <a:pt x="85" y="53"/>
                  <a:pt x="85" y="53"/>
                </a:cubicBezTo>
                <a:cubicBezTo>
                  <a:pt x="86" y="53"/>
                  <a:pt x="88" y="55"/>
                  <a:pt x="88" y="56"/>
                </a:cubicBezTo>
                <a:cubicBezTo>
                  <a:pt x="88" y="58"/>
                  <a:pt x="86" y="59"/>
                  <a:pt x="85" y="59"/>
                </a:cubicBezTo>
                <a:cubicBezTo>
                  <a:pt x="42" y="59"/>
                  <a:pt x="42" y="59"/>
                  <a:pt x="42" y="59"/>
                </a:cubicBezTo>
                <a:close/>
                <a:moveTo>
                  <a:pt x="27" y="93"/>
                </a:moveTo>
                <a:cubicBezTo>
                  <a:pt x="27" y="93"/>
                  <a:pt x="27" y="93"/>
                  <a:pt x="27" y="93"/>
                </a:cubicBezTo>
                <a:cubicBezTo>
                  <a:pt x="30" y="93"/>
                  <a:pt x="32" y="95"/>
                  <a:pt x="32" y="98"/>
                </a:cubicBezTo>
                <a:cubicBezTo>
                  <a:pt x="32" y="101"/>
                  <a:pt x="30" y="103"/>
                  <a:pt x="27" y="103"/>
                </a:cubicBezTo>
                <a:cubicBezTo>
                  <a:pt x="24" y="103"/>
                  <a:pt x="22" y="101"/>
                  <a:pt x="22" y="98"/>
                </a:cubicBezTo>
                <a:cubicBezTo>
                  <a:pt x="22" y="95"/>
                  <a:pt x="24" y="93"/>
                  <a:pt x="27" y="93"/>
                </a:cubicBezTo>
                <a:close/>
                <a:moveTo>
                  <a:pt x="27" y="72"/>
                </a:moveTo>
                <a:cubicBezTo>
                  <a:pt x="27" y="72"/>
                  <a:pt x="27" y="72"/>
                  <a:pt x="27" y="72"/>
                </a:cubicBezTo>
                <a:cubicBezTo>
                  <a:pt x="30" y="72"/>
                  <a:pt x="32" y="74"/>
                  <a:pt x="32" y="77"/>
                </a:cubicBezTo>
                <a:cubicBezTo>
                  <a:pt x="32" y="80"/>
                  <a:pt x="30" y="82"/>
                  <a:pt x="27" y="82"/>
                </a:cubicBezTo>
                <a:cubicBezTo>
                  <a:pt x="24" y="82"/>
                  <a:pt x="22" y="80"/>
                  <a:pt x="22" y="77"/>
                </a:cubicBezTo>
                <a:cubicBezTo>
                  <a:pt x="22" y="74"/>
                  <a:pt x="24" y="72"/>
                  <a:pt x="27" y="72"/>
                </a:cubicBezTo>
                <a:close/>
                <a:moveTo>
                  <a:pt x="27" y="51"/>
                </a:moveTo>
                <a:cubicBezTo>
                  <a:pt x="27" y="51"/>
                  <a:pt x="27" y="51"/>
                  <a:pt x="27" y="51"/>
                </a:cubicBezTo>
                <a:cubicBezTo>
                  <a:pt x="30" y="51"/>
                  <a:pt x="32" y="54"/>
                  <a:pt x="32" y="56"/>
                </a:cubicBezTo>
                <a:cubicBezTo>
                  <a:pt x="32" y="59"/>
                  <a:pt x="30" y="61"/>
                  <a:pt x="27" y="61"/>
                </a:cubicBezTo>
                <a:cubicBezTo>
                  <a:pt x="24" y="61"/>
                  <a:pt x="22" y="59"/>
                  <a:pt x="22" y="56"/>
                </a:cubicBezTo>
                <a:cubicBezTo>
                  <a:pt x="22" y="54"/>
                  <a:pt x="24" y="51"/>
                  <a:pt x="27" y="51"/>
                </a:cubicBezTo>
                <a:close/>
                <a:moveTo>
                  <a:pt x="56" y="0"/>
                </a:moveTo>
                <a:cubicBezTo>
                  <a:pt x="56" y="0"/>
                  <a:pt x="56" y="0"/>
                  <a:pt x="56" y="0"/>
                </a:cubicBezTo>
                <a:cubicBezTo>
                  <a:pt x="61" y="0"/>
                  <a:pt x="66" y="2"/>
                  <a:pt x="70" y="6"/>
                </a:cubicBezTo>
                <a:cubicBezTo>
                  <a:pt x="72" y="8"/>
                  <a:pt x="74" y="11"/>
                  <a:pt x="75" y="15"/>
                </a:cubicBezTo>
                <a:cubicBezTo>
                  <a:pt x="91" y="15"/>
                  <a:pt x="91" y="15"/>
                  <a:pt x="91" y="15"/>
                </a:cubicBezTo>
                <a:cubicBezTo>
                  <a:pt x="92" y="15"/>
                  <a:pt x="94" y="16"/>
                  <a:pt x="94" y="18"/>
                </a:cubicBezTo>
                <a:cubicBezTo>
                  <a:pt x="94" y="18"/>
                  <a:pt x="94" y="18"/>
                  <a:pt x="94" y="18"/>
                </a:cubicBezTo>
                <a:cubicBezTo>
                  <a:pt x="94" y="20"/>
                  <a:pt x="94" y="20"/>
                  <a:pt x="94" y="20"/>
                </a:cubicBezTo>
                <a:cubicBezTo>
                  <a:pt x="107" y="20"/>
                  <a:pt x="107" y="20"/>
                  <a:pt x="107" y="20"/>
                </a:cubicBezTo>
                <a:cubicBezTo>
                  <a:pt x="110" y="20"/>
                  <a:pt x="112" y="23"/>
                  <a:pt x="112" y="25"/>
                </a:cubicBezTo>
                <a:cubicBezTo>
                  <a:pt x="112" y="25"/>
                  <a:pt x="112" y="25"/>
                  <a:pt x="112" y="25"/>
                </a:cubicBezTo>
                <a:cubicBezTo>
                  <a:pt x="112" y="126"/>
                  <a:pt x="112" y="126"/>
                  <a:pt x="112" y="126"/>
                </a:cubicBezTo>
                <a:cubicBezTo>
                  <a:pt x="112" y="129"/>
                  <a:pt x="110" y="131"/>
                  <a:pt x="107" y="131"/>
                </a:cubicBezTo>
                <a:cubicBezTo>
                  <a:pt x="107" y="131"/>
                  <a:pt x="107" y="131"/>
                  <a:pt x="107" y="131"/>
                </a:cubicBezTo>
                <a:cubicBezTo>
                  <a:pt x="5" y="131"/>
                  <a:pt x="5" y="131"/>
                  <a:pt x="5" y="131"/>
                </a:cubicBezTo>
                <a:cubicBezTo>
                  <a:pt x="2" y="131"/>
                  <a:pt x="0" y="129"/>
                  <a:pt x="0" y="126"/>
                </a:cubicBezTo>
                <a:cubicBezTo>
                  <a:pt x="0" y="126"/>
                  <a:pt x="0" y="126"/>
                  <a:pt x="0" y="126"/>
                </a:cubicBezTo>
                <a:cubicBezTo>
                  <a:pt x="0" y="25"/>
                  <a:pt x="0" y="25"/>
                  <a:pt x="0" y="25"/>
                </a:cubicBezTo>
                <a:cubicBezTo>
                  <a:pt x="0" y="23"/>
                  <a:pt x="2" y="20"/>
                  <a:pt x="5" y="20"/>
                </a:cubicBezTo>
                <a:cubicBezTo>
                  <a:pt x="5" y="20"/>
                  <a:pt x="5" y="20"/>
                  <a:pt x="5" y="20"/>
                </a:cubicBezTo>
                <a:cubicBezTo>
                  <a:pt x="18" y="20"/>
                  <a:pt x="18" y="20"/>
                  <a:pt x="18" y="20"/>
                </a:cubicBezTo>
                <a:cubicBezTo>
                  <a:pt x="18" y="18"/>
                  <a:pt x="18" y="18"/>
                  <a:pt x="18" y="18"/>
                </a:cubicBezTo>
                <a:cubicBezTo>
                  <a:pt x="18" y="16"/>
                  <a:pt x="20" y="15"/>
                  <a:pt x="21" y="15"/>
                </a:cubicBezTo>
                <a:cubicBezTo>
                  <a:pt x="21" y="15"/>
                  <a:pt x="21" y="15"/>
                  <a:pt x="21" y="15"/>
                </a:cubicBezTo>
                <a:cubicBezTo>
                  <a:pt x="37" y="15"/>
                  <a:pt x="37" y="15"/>
                  <a:pt x="37" y="15"/>
                </a:cubicBezTo>
                <a:cubicBezTo>
                  <a:pt x="38" y="11"/>
                  <a:pt x="40" y="8"/>
                  <a:pt x="42" y="6"/>
                </a:cubicBezTo>
                <a:cubicBezTo>
                  <a:pt x="46" y="2"/>
                  <a:pt x="51" y="0"/>
                  <a:pt x="56" y="0"/>
                </a:cubicBezTo>
                <a:close/>
                <a:moveTo>
                  <a:pt x="69" y="15"/>
                </a:moveTo>
                <a:cubicBezTo>
                  <a:pt x="69" y="15"/>
                  <a:pt x="69" y="15"/>
                  <a:pt x="69" y="15"/>
                </a:cubicBezTo>
                <a:cubicBezTo>
                  <a:pt x="68" y="13"/>
                  <a:pt x="67" y="11"/>
                  <a:pt x="65" y="10"/>
                </a:cubicBezTo>
                <a:cubicBezTo>
                  <a:pt x="63" y="7"/>
                  <a:pt x="60" y="6"/>
                  <a:pt x="56" y="6"/>
                </a:cubicBezTo>
                <a:cubicBezTo>
                  <a:pt x="52" y="6"/>
                  <a:pt x="49" y="7"/>
                  <a:pt x="46" y="10"/>
                </a:cubicBezTo>
                <a:cubicBezTo>
                  <a:pt x="45" y="11"/>
                  <a:pt x="44" y="13"/>
                  <a:pt x="43" y="15"/>
                </a:cubicBezTo>
                <a:cubicBezTo>
                  <a:pt x="56" y="15"/>
                  <a:pt x="56" y="15"/>
                  <a:pt x="56" y="15"/>
                </a:cubicBezTo>
                <a:cubicBezTo>
                  <a:pt x="69" y="15"/>
                  <a:pt x="69" y="15"/>
                  <a:pt x="69" y="15"/>
                </a:cubicBezTo>
                <a:close/>
                <a:moveTo>
                  <a:pt x="94" y="30"/>
                </a:moveTo>
                <a:cubicBezTo>
                  <a:pt x="94" y="30"/>
                  <a:pt x="94" y="30"/>
                  <a:pt x="94" y="30"/>
                </a:cubicBezTo>
                <a:cubicBezTo>
                  <a:pt x="94" y="33"/>
                  <a:pt x="94" y="33"/>
                  <a:pt x="94" y="33"/>
                </a:cubicBezTo>
                <a:cubicBezTo>
                  <a:pt x="94" y="35"/>
                  <a:pt x="92" y="36"/>
                  <a:pt x="91" y="36"/>
                </a:cubicBezTo>
                <a:cubicBezTo>
                  <a:pt x="91" y="36"/>
                  <a:pt x="91" y="36"/>
                  <a:pt x="91" y="36"/>
                </a:cubicBezTo>
                <a:cubicBezTo>
                  <a:pt x="56" y="36"/>
                  <a:pt x="56" y="36"/>
                  <a:pt x="56" y="36"/>
                </a:cubicBezTo>
                <a:cubicBezTo>
                  <a:pt x="21" y="36"/>
                  <a:pt x="21" y="36"/>
                  <a:pt x="21" y="36"/>
                </a:cubicBezTo>
                <a:cubicBezTo>
                  <a:pt x="20" y="36"/>
                  <a:pt x="18" y="35"/>
                  <a:pt x="18" y="33"/>
                </a:cubicBezTo>
                <a:cubicBezTo>
                  <a:pt x="18" y="33"/>
                  <a:pt x="18" y="33"/>
                  <a:pt x="18" y="33"/>
                </a:cubicBezTo>
                <a:cubicBezTo>
                  <a:pt x="18" y="30"/>
                  <a:pt x="18" y="30"/>
                  <a:pt x="18" y="30"/>
                </a:cubicBezTo>
                <a:cubicBezTo>
                  <a:pt x="10" y="30"/>
                  <a:pt x="10" y="30"/>
                  <a:pt x="10" y="30"/>
                </a:cubicBezTo>
                <a:cubicBezTo>
                  <a:pt x="10" y="121"/>
                  <a:pt x="10" y="121"/>
                  <a:pt x="10" y="121"/>
                </a:cubicBezTo>
                <a:cubicBezTo>
                  <a:pt x="102" y="121"/>
                  <a:pt x="102" y="121"/>
                  <a:pt x="102" y="121"/>
                </a:cubicBezTo>
                <a:cubicBezTo>
                  <a:pt x="102" y="30"/>
                  <a:pt x="102" y="30"/>
                  <a:pt x="102" y="30"/>
                </a:cubicBezTo>
                <a:cubicBezTo>
                  <a:pt x="94" y="30"/>
                  <a:pt x="94" y="30"/>
                  <a:pt x="94" y="30"/>
                </a:cubicBezTo>
                <a:close/>
                <a:moveTo>
                  <a:pt x="56" y="21"/>
                </a:moveTo>
                <a:cubicBezTo>
                  <a:pt x="56" y="21"/>
                  <a:pt x="56" y="21"/>
                  <a:pt x="56" y="21"/>
                </a:cubicBezTo>
                <a:cubicBezTo>
                  <a:pt x="24" y="21"/>
                  <a:pt x="24" y="21"/>
                  <a:pt x="24" y="21"/>
                </a:cubicBezTo>
                <a:cubicBezTo>
                  <a:pt x="24" y="25"/>
                  <a:pt x="24" y="25"/>
                  <a:pt x="24" y="25"/>
                </a:cubicBezTo>
                <a:cubicBezTo>
                  <a:pt x="24" y="30"/>
                  <a:pt x="24" y="30"/>
                  <a:pt x="24" y="30"/>
                </a:cubicBezTo>
                <a:cubicBezTo>
                  <a:pt x="56" y="30"/>
                  <a:pt x="56" y="30"/>
                  <a:pt x="56" y="30"/>
                </a:cubicBezTo>
                <a:cubicBezTo>
                  <a:pt x="88" y="30"/>
                  <a:pt x="88" y="30"/>
                  <a:pt x="88" y="30"/>
                </a:cubicBezTo>
                <a:cubicBezTo>
                  <a:pt x="88" y="25"/>
                  <a:pt x="88" y="25"/>
                  <a:pt x="88" y="25"/>
                </a:cubicBezTo>
                <a:cubicBezTo>
                  <a:pt x="88" y="21"/>
                  <a:pt x="88" y="21"/>
                  <a:pt x="88" y="21"/>
                </a:cubicBezTo>
                <a:cubicBezTo>
                  <a:pt x="56" y="21"/>
                  <a:pt x="56" y="21"/>
                  <a:pt x="56" y="21"/>
                </a:cubicBezTo>
                <a:close/>
                <a:moveTo>
                  <a:pt x="42" y="101"/>
                </a:moveTo>
                <a:cubicBezTo>
                  <a:pt x="42" y="101"/>
                  <a:pt x="42" y="101"/>
                  <a:pt x="42" y="101"/>
                </a:cubicBezTo>
                <a:cubicBezTo>
                  <a:pt x="40" y="101"/>
                  <a:pt x="39" y="100"/>
                  <a:pt x="39" y="98"/>
                </a:cubicBezTo>
                <a:cubicBezTo>
                  <a:pt x="39" y="96"/>
                  <a:pt x="40" y="95"/>
                  <a:pt x="42" y="95"/>
                </a:cubicBezTo>
                <a:cubicBezTo>
                  <a:pt x="85" y="95"/>
                  <a:pt x="85" y="95"/>
                  <a:pt x="85" y="95"/>
                </a:cubicBezTo>
                <a:cubicBezTo>
                  <a:pt x="86" y="95"/>
                  <a:pt x="88" y="96"/>
                  <a:pt x="88" y="98"/>
                </a:cubicBezTo>
                <a:cubicBezTo>
                  <a:pt x="88" y="100"/>
                  <a:pt x="86" y="101"/>
                  <a:pt x="85" y="101"/>
                </a:cubicBezTo>
                <a:cubicBezTo>
                  <a:pt x="42" y="101"/>
                  <a:pt x="42" y="101"/>
                  <a:pt x="42" y="101"/>
                </a:cubicBezTo>
                <a:close/>
                <a:moveTo>
                  <a:pt x="42" y="80"/>
                </a:moveTo>
                <a:cubicBezTo>
                  <a:pt x="42" y="80"/>
                  <a:pt x="42" y="80"/>
                  <a:pt x="42" y="80"/>
                </a:cubicBezTo>
                <a:cubicBezTo>
                  <a:pt x="40" y="80"/>
                  <a:pt x="39" y="79"/>
                  <a:pt x="39" y="77"/>
                </a:cubicBezTo>
                <a:cubicBezTo>
                  <a:pt x="39" y="76"/>
                  <a:pt x="40" y="74"/>
                  <a:pt x="42" y="74"/>
                </a:cubicBezTo>
                <a:cubicBezTo>
                  <a:pt x="85" y="74"/>
                  <a:pt x="85" y="74"/>
                  <a:pt x="85" y="74"/>
                </a:cubicBezTo>
                <a:cubicBezTo>
                  <a:pt x="86" y="74"/>
                  <a:pt x="88" y="76"/>
                  <a:pt x="88" y="77"/>
                </a:cubicBezTo>
                <a:cubicBezTo>
                  <a:pt x="88" y="79"/>
                  <a:pt x="86" y="80"/>
                  <a:pt x="85" y="80"/>
                </a:cubicBezTo>
                <a:cubicBezTo>
                  <a:pt x="42" y="80"/>
                  <a:pt x="42" y="80"/>
                  <a:pt x="42" y="80"/>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课程目标</a:t>
            </a:r>
            <a:endParaRPr lang="zh-CN" altLang="en-US" dirty="0"/>
          </a:p>
        </p:txBody>
      </p:sp>
      <p:sp>
        <p:nvSpPr>
          <p:cNvPr id="3872" name="Freeform 3865"/>
          <p:cNvSpPr>
            <a:spLocks noEditPoints="1"/>
          </p:cNvSpPr>
          <p:nvPr userDrawn="1">
            <p:custDataLst>
              <p:tags r:id="rId2"/>
            </p:custDataLst>
          </p:nvPr>
        </p:nvSpPr>
        <p:spPr bwMode="auto">
          <a:xfrm>
            <a:off x="215607" y="214386"/>
            <a:ext cx="391527" cy="451426"/>
          </a:xfrm>
          <a:custGeom>
            <a:avLst/>
            <a:gdLst>
              <a:gd name="T0" fmla="*/ 97 w 113"/>
              <a:gd name="T1" fmla="*/ 17 h 130"/>
              <a:gd name="T2" fmla="*/ 97 w 113"/>
              <a:gd name="T3" fmla="*/ 17 h 130"/>
              <a:gd name="T4" fmla="*/ 57 w 113"/>
              <a:gd name="T5" fmla="*/ 0 h 130"/>
              <a:gd name="T6" fmla="*/ 16 w 113"/>
              <a:gd name="T7" fmla="*/ 17 h 130"/>
              <a:gd name="T8" fmla="*/ 0 w 113"/>
              <a:gd name="T9" fmla="*/ 57 h 130"/>
              <a:gd name="T10" fmla="*/ 10 w 113"/>
              <a:gd name="T11" fmla="*/ 90 h 130"/>
              <a:gd name="T12" fmla="*/ 37 w 113"/>
              <a:gd name="T13" fmla="*/ 110 h 130"/>
              <a:gd name="T14" fmla="*/ 53 w 113"/>
              <a:gd name="T15" fmla="*/ 127 h 130"/>
              <a:gd name="T16" fmla="*/ 57 w 113"/>
              <a:gd name="T17" fmla="*/ 130 h 130"/>
              <a:gd name="T18" fmla="*/ 60 w 113"/>
              <a:gd name="T19" fmla="*/ 127 h 130"/>
              <a:gd name="T20" fmla="*/ 63 w 113"/>
              <a:gd name="T21" fmla="*/ 124 h 130"/>
              <a:gd name="T22" fmla="*/ 77 w 113"/>
              <a:gd name="T23" fmla="*/ 110 h 130"/>
              <a:gd name="T24" fmla="*/ 103 w 113"/>
              <a:gd name="T25" fmla="*/ 90 h 130"/>
              <a:gd name="T26" fmla="*/ 113 w 113"/>
              <a:gd name="T27" fmla="*/ 57 h 130"/>
              <a:gd name="T28" fmla="*/ 97 w 113"/>
              <a:gd name="T29" fmla="*/ 17 h 130"/>
              <a:gd name="T30" fmla="*/ 95 w 113"/>
              <a:gd name="T31" fmla="*/ 84 h 130"/>
              <a:gd name="T32" fmla="*/ 95 w 113"/>
              <a:gd name="T33" fmla="*/ 84 h 130"/>
              <a:gd name="T34" fmla="*/ 73 w 113"/>
              <a:gd name="T35" fmla="*/ 101 h 130"/>
              <a:gd name="T36" fmla="*/ 73 w 113"/>
              <a:gd name="T37" fmla="*/ 101 h 130"/>
              <a:gd name="T38" fmla="*/ 72 w 113"/>
              <a:gd name="T39" fmla="*/ 101 h 130"/>
              <a:gd name="T40" fmla="*/ 71 w 113"/>
              <a:gd name="T41" fmla="*/ 102 h 130"/>
              <a:gd name="T42" fmla="*/ 70 w 113"/>
              <a:gd name="T43" fmla="*/ 102 h 130"/>
              <a:gd name="T44" fmla="*/ 57 w 113"/>
              <a:gd name="T45" fmla="*/ 116 h 130"/>
              <a:gd name="T46" fmla="*/ 43 w 113"/>
              <a:gd name="T47" fmla="*/ 102 h 130"/>
              <a:gd name="T48" fmla="*/ 42 w 113"/>
              <a:gd name="T49" fmla="*/ 102 h 130"/>
              <a:gd name="T50" fmla="*/ 41 w 113"/>
              <a:gd name="T51" fmla="*/ 101 h 130"/>
              <a:gd name="T52" fmla="*/ 40 w 113"/>
              <a:gd name="T53" fmla="*/ 101 h 130"/>
              <a:gd name="T54" fmla="*/ 18 w 113"/>
              <a:gd name="T55" fmla="*/ 84 h 130"/>
              <a:gd name="T56" fmla="*/ 10 w 113"/>
              <a:gd name="T57" fmla="*/ 57 h 130"/>
              <a:gd name="T58" fmla="*/ 23 w 113"/>
              <a:gd name="T59" fmla="*/ 24 h 130"/>
              <a:gd name="T60" fmla="*/ 57 w 113"/>
              <a:gd name="T61" fmla="*/ 10 h 130"/>
              <a:gd name="T62" fmla="*/ 90 w 113"/>
              <a:gd name="T63" fmla="*/ 24 h 130"/>
              <a:gd name="T64" fmla="*/ 90 w 113"/>
              <a:gd name="T65" fmla="*/ 24 h 130"/>
              <a:gd name="T66" fmla="*/ 104 w 113"/>
              <a:gd name="T67" fmla="*/ 57 h 130"/>
              <a:gd name="T68" fmla="*/ 95 w 113"/>
              <a:gd name="T69" fmla="*/ 84 h 130"/>
              <a:gd name="T70" fmla="*/ 57 w 113"/>
              <a:gd name="T71" fmla="*/ 26 h 130"/>
              <a:gd name="T72" fmla="*/ 57 w 113"/>
              <a:gd name="T73" fmla="*/ 26 h 130"/>
              <a:gd name="T74" fmla="*/ 25 w 113"/>
              <a:gd name="T75" fmla="*/ 57 h 130"/>
              <a:gd name="T76" fmla="*/ 57 w 113"/>
              <a:gd name="T77" fmla="*/ 88 h 130"/>
              <a:gd name="T78" fmla="*/ 88 w 113"/>
              <a:gd name="T79" fmla="*/ 57 h 130"/>
              <a:gd name="T80" fmla="*/ 57 w 113"/>
              <a:gd name="T81" fmla="*/ 26 h 130"/>
              <a:gd name="T82" fmla="*/ 57 w 113"/>
              <a:gd name="T83" fmla="*/ 82 h 130"/>
              <a:gd name="T84" fmla="*/ 57 w 113"/>
              <a:gd name="T85" fmla="*/ 82 h 130"/>
              <a:gd name="T86" fmla="*/ 31 w 113"/>
              <a:gd name="T87" fmla="*/ 57 h 130"/>
              <a:gd name="T88" fmla="*/ 57 w 113"/>
              <a:gd name="T89" fmla="*/ 31 h 130"/>
              <a:gd name="T90" fmla="*/ 82 w 113"/>
              <a:gd name="T91" fmla="*/ 57 h 130"/>
              <a:gd name="T92" fmla="*/ 57 w 113"/>
              <a:gd name="T93" fmla="*/ 8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 h="130">
                <a:moveTo>
                  <a:pt x="97" y="17"/>
                </a:moveTo>
                <a:cubicBezTo>
                  <a:pt x="97" y="17"/>
                  <a:pt x="97" y="17"/>
                  <a:pt x="97" y="17"/>
                </a:cubicBezTo>
                <a:cubicBezTo>
                  <a:pt x="86" y="6"/>
                  <a:pt x="72" y="0"/>
                  <a:pt x="57" y="0"/>
                </a:cubicBezTo>
                <a:cubicBezTo>
                  <a:pt x="42" y="0"/>
                  <a:pt x="27" y="6"/>
                  <a:pt x="16" y="17"/>
                </a:cubicBezTo>
                <a:cubicBezTo>
                  <a:pt x="6" y="27"/>
                  <a:pt x="0" y="42"/>
                  <a:pt x="0" y="57"/>
                </a:cubicBezTo>
                <a:cubicBezTo>
                  <a:pt x="0" y="69"/>
                  <a:pt x="4" y="80"/>
                  <a:pt x="10" y="90"/>
                </a:cubicBezTo>
                <a:cubicBezTo>
                  <a:pt x="17" y="99"/>
                  <a:pt x="26" y="106"/>
                  <a:pt x="37" y="110"/>
                </a:cubicBezTo>
                <a:cubicBezTo>
                  <a:pt x="53" y="127"/>
                  <a:pt x="53" y="127"/>
                  <a:pt x="53" y="127"/>
                </a:cubicBezTo>
                <a:cubicBezTo>
                  <a:pt x="57" y="130"/>
                  <a:pt x="57" y="130"/>
                  <a:pt x="57" y="130"/>
                </a:cubicBezTo>
                <a:cubicBezTo>
                  <a:pt x="60" y="127"/>
                  <a:pt x="60" y="127"/>
                  <a:pt x="60" y="127"/>
                </a:cubicBezTo>
                <a:cubicBezTo>
                  <a:pt x="63" y="124"/>
                  <a:pt x="63" y="124"/>
                  <a:pt x="63" y="124"/>
                </a:cubicBezTo>
                <a:cubicBezTo>
                  <a:pt x="77" y="110"/>
                  <a:pt x="77" y="110"/>
                  <a:pt x="77" y="110"/>
                </a:cubicBezTo>
                <a:cubicBezTo>
                  <a:pt x="87" y="106"/>
                  <a:pt x="96" y="99"/>
                  <a:pt x="103" y="90"/>
                </a:cubicBezTo>
                <a:cubicBezTo>
                  <a:pt x="110" y="80"/>
                  <a:pt x="113" y="69"/>
                  <a:pt x="113" y="57"/>
                </a:cubicBezTo>
                <a:cubicBezTo>
                  <a:pt x="113" y="42"/>
                  <a:pt x="107" y="27"/>
                  <a:pt x="97" y="17"/>
                </a:cubicBezTo>
                <a:close/>
                <a:moveTo>
                  <a:pt x="95" y="84"/>
                </a:moveTo>
                <a:cubicBezTo>
                  <a:pt x="95" y="84"/>
                  <a:pt x="95" y="84"/>
                  <a:pt x="95" y="84"/>
                </a:cubicBezTo>
                <a:cubicBezTo>
                  <a:pt x="89" y="92"/>
                  <a:pt x="82" y="98"/>
                  <a:pt x="73" y="101"/>
                </a:cubicBezTo>
                <a:cubicBezTo>
                  <a:pt x="73" y="101"/>
                  <a:pt x="73" y="101"/>
                  <a:pt x="73" y="101"/>
                </a:cubicBezTo>
                <a:cubicBezTo>
                  <a:pt x="72" y="101"/>
                  <a:pt x="72" y="101"/>
                  <a:pt x="72" y="101"/>
                </a:cubicBezTo>
                <a:cubicBezTo>
                  <a:pt x="71" y="102"/>
                  <a:pt x="71" y="102"/>
                  <a:pt x="71" y="102"/>
                </a:cubicBezTo>
                <a:cubicBezTo>
                  <a:pt x="70" y="102"/>
                  <a:pt x="70" y="102"/>
                  <a:pt x="70" y="102"/>
                </a:cubicBezTo>
                <a:cubicBezTo>
                  <a:pt x="57" y="116"/>
                  <a:pt x="57" y="116"/>
                  <a:pt x="57" y="116"/>
                </a:cubicBezTo>
                <a:cubicBezTo>
                  <a:pt x="43" y="102"/>
                  <a:pt x="43" y="102"/>
                  <a:pt x="43" y="102"/>
                </a:cubicBezTo>
                <a:cubicBezTo>
                  <a:pt x="42" y="102"/>
                  <a:pt x="42" y="102"/>
                  <a:pt x="42" y="102"/>
                </a:cubicBezTo>
                <a:cubicBezTo>
                  <a:pt x="41" y="101"/>
                  <a:pt x="41" y="101"/>
                  <a:pt x="41" y="101"/>
                </a:cubicBezTo>
                <a:cubicBezTo>
                  <a:pt x="40" y="101"/>
                  <a:pt x="40" y="101"/>
                  <a:pt x="40" y="101"/>
                </a:cubicBezTo>
                <a:cubicBezTo>
                  <a:pt x="32" y="98"/>
                  <a:pt x="24" y="92"/>
                  <a:pt x="18" y="84"/>
                </a:cubicBezTo>
                <a:cubicBezTo>
                  <a:pt x="13" y="76"/>
                  <a:pt x="10" y="67"/>
                  <a:pt x="10" y="57"/>
                </a:cubicBezTo>
                <a:cubicBezTo>
                  <a:pt x="10" y="44"/>
                  <a:pt x="14" y="33"/>
                  <a:pt x="23" y="24"/>
                </a:cubicBezTo>
                <a:cubicBezTo>
                  <a:pt x="32" y="15"/>
                  <a:pt x="44" y="10"/>
                  <a:pt x="57" y="10"/>
                </a:cubicBezTo>
                <a:cubicBezTo>
                  <a:pt x="69" y="10"/>
                  <a:pt x="81" y="15"/>
                  <a:pt x="90" y="24"/>
                </a:cubicBezTo>
                <a:cubicBezTo>
                  <a:pt x="90" y="24"/>
                  <a:pt x="90" y="24"/>
                  <a:pt x="90" y="24"/>
                </a:cubicBezTo>
                <a:cubicBezTo>
                  <a:pt x="99" y="33"/>
                  <a:pt x="104" y="44"/>
                  <a:pt x="104" y="57"/>
                </a:cubicBezTo>
                <a:cubicBezTo>
                  <a:pt x="104" y="67"/>
                  <a:pt x="100" y="76"/>
                  <a:pt x="95" y="84"/>
                </a:cubicBezTo>
                <a:close/>
                <a:moveTo>
                  <a:pt x="57" y="26"/>
                </a:moveTo>
                <a:cubicBezTo>
                  <a:pt x="57" y="26"/>
                  <a:pt x="57" y="26"/>
                  <a:pt x="57" y="26"/>
                </a:cubicBezTo>
                <a:cubicBezTo>
                  <a:pt x="39" y="26"/>
                  <a:pt x="25" y="40"/>
                  <a:pt x="25" y="57"/>
                </a:cubicBezTo>
                <a:cubicBezTo>
                  <a:pt x="25" y="74"/>
                  <a:pt x="39" y="88"/>
                  <a:pt x="57" y="88"/>
                </a:cubicBezTo>
                <a:cubicBezTo>
                  <a:pt x="74" y="88"/>
                  <a:pt x="88" y="74"/>
                  <a:pt x="88" y="57"/>
                </a:cubicBezTo>
                <a:cubicBezTo>
                  <a:pt x="88" y="40"/>
                  <a:pt x="74" y="26"/>
                  <a:pt x="57" y="26"/>
                </a:cubicBezTo>
                <a:close/>
                <a:moveTo>
                  <a:pt x="57" y="82"/>
                </a:moveTo>
                <a:cubicBezTo>
                  <a:pt x="57" y="82"/>
                  <a:pt x="57" y="82"/>
                  <a:pt x="57" y="82"/>
                </a:cubicBezTo>
                <a:cubicBezTo>
                  <a:pt x="42" y="82"/>
                  <a:pt x="31" y="71"/>
                  <a:pt x="31" y="57"/>
                </a:cubicBezTo>
                <a:cubicBezTo>
                  <a:pt x="31" y="43"/>
                  <a:pt x="42" y="31"/>
                  <a:pt x="57" y="31"/>
                </a:cubicBezTo>
                <a:cubicBezTo>
                  <a:pt x="71" y="31"/>
                  <a:pt x="82" y="43"/>
                  <a:pt x="82" y="57"/>
                </a:cubicBezTo>
                <a:cubicBezTo>
                  <a:pt x="82" y="71"/>
                  <a:pt x="71" y="82"/>
                  <a:pt x="57" y="8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课堂小测</a:t>
            </a:r>
            <a:endParaRPr lang="zh-CN" altLang="en-US" dirty="0"/>
          </a:p>
        </p:txBody>
      </p:sp>
      <p:sp>
        <p:nvSpPr>
          <p:cNvPr id="25" name="Freeform 24"/>
          <p:cNvSpPr>
            <a:spLocks noEditPoints="1"/>
          </p:cNvSpPr>
          <p:nvPr userDrawn="1">
            <p:custDataLst>
              <p:tags r:id="rId2"/>
            </p:custDataLst>
          </p:nvPr>
        </p:nvSpPr>
        <p:spPr bwMode="auto">
          <a:xfrm>
            <a:off x="196205" y="214626"/>
            <a:ext cx="431655" cy="442183"/>
          </a:xfrm>
          <a:custGeom>
            <a:avLst/>
            <a:gdLst>
              <a:gd name="T0" fmla="*/ 79 w 121"/>
              <a:gd name="T1" fmla="*/ 115 h 124"/>
              <a:gd name="T2" fmla="*/ 60 w 121"/>
              <a:gd name="T3" fmla="*/ 124 h 124"/>
              <a:gd name="T4" fmla="*/ 41 w 121"/>
              <a:gd name="T5" fmla="*/ 115 h 124"/>
              <a:gd name="T6" fmla="*/ 31 w 121"/>
              <a:gd name="T7" fmla="*/ 90 h 124"/>
              <a:gd name="T8" fmla="*/ 60 w 121"/>
              <a:gd name="T9" fmla="*/ 19 h 124"/>
              <a:gd name="T10" fmla="*/ 90 w 121"/>
              <a:gd name="T11" fmla="*/ 90 h 124"/>
              <a:gd name="T12" fmla="*/ 60 w 121"/>
              <a:gd name="T13" fmla="*/ 56 h 124"/>
              <a:gd name="T14" fmla="*/ 74 w 121"/>
              <a:gd name="T15" fmla="*/ 54 h 124"/>
              <a:gd name="T16" fmla="*/ 75 w 121"/>
              <a:gd name="T17" fmla="*/ 62 h 124"/>
              <a:gd name="T18" fmla="*/ 65 w 121"/>
              <a:gd name="T19" fmla="*/ 60 h 124"/>
              <a:gd name="T20" fmla="*/ 55 w 121"/>
              <a:gd name="T21" fmla="*/ 60 h 124"/>
              <a:gd name="T22" fmla="*/ 46 w 121"/>
              <a:gd name="T23" fmla="*/ 62 h 124"/>
              <a:gd name="T24" fmla="*/ 46 w 121"/>
              <a:gd name="T25" fmla="*/ 54 h 124"/>
              <a:gd name="T26" fmla="*/ 60 w 121"/>
              <a:gd name="T27" fmla="*/ 56 h 124"/>
              <a:gd name="T28" fmla="*/ 60 w 121"/>
              <a:gd name="T29" fmla="*/ 15 h 124"/>
              <a:gd name="T30" fmla="*/ 60 w 121"/>
              <a:gd name="T31" fmla="*/ 0 h 124"/>
              <a:gd name="T32" fmla="*/ 87 w 121"/>
              <a:gd name="T33" fmla="*/ 20 h 124"/>
              <a:gd name="T34" fmla="*/ 82 w 121"/>
              <a:gd name="T35" fmla="*/ 17 h 124"/>
              <a:gd name="T36" fmla="*/ 92 w 121"/>
              <a:gd name="T37" fmla="*/ 12 h 124"/>
              <a:gd name="T38" fmla="*/ 103 w 121"/>
              <a:gd name="T39" fmla="*/ 39 h 124"/>
              <a:gd name="T40" fmla="*/ 109 w 121"/>
              <a:gd name="T41" fmla="*/ 29 h 124"/>
              <a:gd name="T42" fmla="*/ 103 w 121"/>
              <a:gd name="T43" fmla="*/ 39 h 124"/>
              <a:gd name="T44" fmla="*/ 106 w 121"/>
              <a:gd name="T45" fmla="*/ 60 h 124"/>
              <a:gd name="T46" fmla="*/ 121 w 121"/>
              <a:gd name="T47" fmla="*/ 60 h 124"/>
              <a:gd name="T48" fmla="*/ 101 w 121"/>
              <a:gd name="T49" fmla="*/ 87 h 124"/>
              <a:gd name="T50" fmla="*/ 103 w 121"/>
              <a:gd name="T51" fmla="*/ 82 h 124"/>
              <a:gd name="T52" fmla="*/ 109 w 121"/>
              <a:gd name="T53" fmla="*/ 92 h 124"/>
              <a:gd name="T54" fmla="*/ 17 w 121"/>
              <a:gd name="T55" fmla="*/ 82 h 124"/>
              <a:gd name="T56" fmla="*/ 12 w 121"/>
              <a:gd name="T57" fmla="*/ 92 h 124"/>
              <a:gd name="T58" fmla="*/ 17 w 121"/>
              <a:gd name="T59" fmla="*/ 82 h 124"/>
              <a:gd name="T60" fmla="*/ 15 w 121"/>
              <a:gd name="T61" fmla="*/ 60 h 124"/>
              <a:gd name="T62" fmla="*/ 0 w 121"/>
              <a:gd name="T63" fmla="*/ 60 h 124"/>
              <a:gd name="T64" fmla="*/ 20 w 121"/>
              <a:gd name="T65" fmla="*/ 34 h 124"/>
              <a:gd name="T66" fmla="*/ 17 w 121"/>
              <a:gd name="T67" fmla="*/ 39 h 124"/>
              <a:gd name="T68" fmla="*/ 12 w 121"/>
              <a:gd name="T69" fmla="*/ 29 h 124"/>
              <a:gd name="T70" fmla="*/ 39 w 121"/>
              <a:gd name="T71" fmla="*/ 17 h 124"/>
              <a:gd name="T72" fmla="*/ 29 w 121"/>
              <a:gd name="T73" fmla="*/ 12 h 124"/>
              <a:gd name="T74" fmla="*/ 39 w 121"/>
              <a:gd name="T75" fmla="*/ 17 h 124"/>
              <a:gd name="T76" fmla="*/ 77 w 121"/>
              <a:gd name="T77" fmla="*/ 87 h 124"/>
              <a:gd name="T78" fmla="*/ 83 w 121"/>
              <a:gd name="T79" fmla="*/ 38 h 124"/>
              <a:gd name="T80" fmla="*/ 29 w 121"/>
              <a:gd name="T81" fmla="*/ 60 h 124"/>
              <a:gd name="T82" fmla="*/ 44 w 121"/>
              <a:gd name="T83" fmla="*/ 87 h 124"/>
              <a:gd name="T84" fmla="*/ 46 w 121"/>
              <a:gd name="T85" fmla="*/ 99 h 124"/>
              <a:gd name="T86" fmla="*/ 52 w 121"/>
              <a:gd name="T87" fmla="*/ 105 h 124"/>
              <a:gd name="T88" fmla="*/ 58 w 121"/>
              <a:gd name="T89" fmla="*/ 113 h 124"/>
              <a:gd name="T90" fmla="*/ 63 w 121"/>
              <a:gd name="T91" fmla="*/ 113 h 124"/>
              <a:gd name="T92" fmla="*/ 64 w 121"/>
              <a:gd name="T93" fmla="*/ 110 h 124"/>
              <a:gd name="T94" fmla="*/ 74 w 121"/>
              <a:gd name="T95"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124">
                <a:moveTo>
                  <a:pt x="84" y="94"/>
                </a:moveTo>
                <a:cubicBezTo>
                  <a:pt x="84" y="110"/>
                  <a:pt x="84" y="110"/>
                  <a:pt x="84" y="110"/>
                </a:cubicBezTo>
                <a:cubicBezTo>
                  <a:pt x="84" y="113"/>
                  <a:pt x="82" y="115"/>
                  <a:pt x="79" y="115"/>
                </a:cubicBezTo>
                <a:cubicBezTo>
                  <a:pt x="73" y="115"/>
                  <a:pt x="73" y="115"/>
                  <a:pt x="73" y="115"/>
                </a:cubicBezTo>
                <a:cubicBezTo>
                  <a:pt x="72" y="117"/>
                  <a:pt x="71" y="118"/>
                  <a:pt x="70" y="120"/>
                </a:cubicBezTo>
                <a:cubicBezTo>
                  <a:pt x="67" y="122"/>
                  <a:pt x="64" y="124"/>
                  <a:pt x="60" y="124"/>
                </a:cubicBezTo>
                <a:cubicBezTo>
                  <a:pt x="57" y="124"/>
                  <a:pt x="53" y="122"/>
                  <a:pt x="51" y="120"/>
                </a:cubicBezTo>
                <a:cubicBezTo>
                  <a:pt x="49" y="118"/>
                  <a:pt x="48" y="117"/>
                  <a:pt x="48" y="115"/>
                </a:cubicBezTo>
                <a:cubicBezTo>
                  <a:pt x="41" y="115"/>
                  <a:pt x="41" y="115"/>
                  <a:pt x="41" y="115"/>
                </a:cubicBezTo>
                <a:cubicBezTo>
                  <a:pt x="39" y="115"/>
                  <a:pt x="36" y="113"/>
                  <a:pt x="36" y="110"/>
                </a:cubicBezTo>
                <a:cubicBezTo>
                  <a:pt x="36" y="94"/>
                  <a:pt x="36" y="94"/>
                  <a:pt x="36" y="94"/>
                </a:cubicBezTo>
                <a:cubicBezTo>
                  <a:pt x="34" y="93"/>
                  <a:pt x="33" y="91"/>
                  <a:pt x="31" y="90"/>
                </a:cubicBezTo>
                <a:cubicBezTo>
                  <a:pt x="23" y="82"/>
                  <a:pt x="19" y="71"/>
                  <a:pt x="19" y="60"/>
                </a:cubicBezTo>
                <a:cubicBezTo>
                  <a:pt x="19" y="49"/>
                  <a:pt x="23" y="39"/>
                  <a:pt x="31" y="31"/>
                </a:cubicBezTo>
                <a:cubicBezTo>
                  <a:pt x="39" y="23"/>
                  <a:pt x="49" y="19"/>
                  <a:pt x="60" y="19"/>
                </a:cubicBezTo>
                <a:cubicBezTo>
                  <a:pt x="71" y="19"/>
                  <a:pt x="82" y="23"/>
                  <a:pt x="90" y="31"/>
                </a:cubicBezTo>
                <a:cubicBezTo>
                  <a:pt x="97" y="39"/>
                  <a:pt x="102" y="49"/>
                  <a:pt x="102" y="60"/>
                </a:cubicBezTo>
                <a:cubicBezTo>
                  <a:pt x="102" y="71"/>
                  <a:pt x="97" y="82"/>
                  <a:pt x="90" y="90"/>
                </a:cubicBezTo>
                <a:cubicBezTo>
                  <a:pt x="88" y="91"/>
                  <a:pt x="86" y="93"/>
                  <a:pt x="84" y="94"/>
                </a:cubicBezTo>
                <a:close/>
                <a:moveTo>
                  <a:pt x="60" y="56"/>
                </a:moveTo>
                <a:cubicBezTo>
                  <a:pt x="60" y="56"/>
                  <a:pt x="60" y="56"/>
                  <a:pt x="60" y="56"/>
                </a:cubicBezTo>
                <a:cubicBezTo>
                  <a:pt x="61" y="55"/>
                  <a:pt x="62" y="55"/>
                  <a:pt x="63" y="54"/>
                </a:cubicBezTo>
                <a:cubicBezTo>
                  <a:pt x="65" y="53"/>
                  <a:pt x="67" y="53"/>
                  <a:pt x="69" y="53"/>
                </a:cubicBezTo>
                <a:cubicBezTo>
                  <a:pt x="70" y="53"/>
                  <a:pt x="72" y="53"/>
                  <a:pt x="74" y="54"/>
                </a:cubicBezTo>
                <a:cubicBezTo>
                  <a:pt x="76" y="55"/>
                  <a:pt x="77" y="56"/>
                  <a:pt x="79" y="57"/>
                </a:cubicBezTo>
                <a:cubicBezTo>
                  <a:pt x="80" y="59"/>
                  <a:pt x="80" y="60"/>
                  <a:pt x="79" y="62"/>
                </a:cubicBezTo>
                <a:cubicBezTo>
                  <a:pt x="78" y="63"/>
                  <a:pt x="76" y="63"/>
                  <a:pt x="75" y="62"/>
                </a:cubicBezTo>
                <a:cubicBezTo>
                  <a:pt x="74" y="61"/>
                  <a:pt x="73" y="60"/>
                  <a:pt x="72" y="60"/>
                </a:cubicBezTo>
                <a:cubicBezTo>
                  <a:pt x="71" y="59"/>
                  <a:pt x="70" y="59"/>
                  <a:pt x="69" y="59"/>
                </a:cubicBezTo>
                <a:cubicBezTo>
                  <a:pt x="67" y="59"/>
                  <a:pt x="66" y="59"/>
                  <a:pt x="65" y="60"/>
                </a:cubicBezTo>
                <a:cubicBezTo>
                  <a:pt x="64" y="60"/>
                  <a:pt x="63" y="61"/>
                  <a:pt x="62" y="62"/>
                </a:cubicBezTo>
                <a:cubicBezTo>
                  <a:pt x="61" y="63"/>
                  <a:pt x="59" y="63"/>
                  <a:pt x="58" y="62"/>
                </a:cubicBezTo>
                <a:cubicBezTo>
                  <a:pt x="57" y="61"/>
                  <a:pt x="56" y="60"/>
                  <a:pt x="55" y="60"/>
                </a:cubicBezTo>
                <a:cubicBezTo>
                  <a:pt x="54" y="59"/>
                  <a:pt x="53" y="59"/>
                  <a:pt x="52" y="59"/>
                </a:cubicBezTo>
                <a:cubicBezTo>
                  <a:pt x="51" y="59"/>
                  <a:pt x="50" y="59"/>
                  <a:pt x="49" y="60"/>
                </a:cubicBezTo>
                <a:cubicBezTo>
                  <a:pt x="48" y="60"/>
                  <a:pt x="47" y="61"/>
                  <a:pt x="46" y="62"/>
                </a:cubicBezTo>
                <a:cubicBezTo>
                  <a:pt x="45" y="63"/>
                  <a:pt x="43" y="63"/>
                  <a:pt x="42" y="62"/>
                </a:cubicBezTo>
                <a:cubicBezTo>
                  <a:pt x="41" y="60"/>
                  <a:pt x="41" y="59"/>
                  <a:pt x="42" y="57"/>
                </a:cubicBezTo>
                <a:cubicBezTo>
                  <a:pt x="43" y="56"/>
                  <a:pt x="45" y="55"/>
                  <a:pt x="46" y="54"/>
                </a:cubicBezTo>
                <a:cubicBezTo>
                  <a:pt x="48" y="53"/>
                  <a:pt x="50" y="53"/>
                  <a:pt x="52" y="53"/>
                </a:cubicBezTo>
                <a:cubicBezTo>
                  <a:pt x="54" y="53"/>
                  <a:pt x="56" y="53"/>
                  <a:pt x="58" y="54"/>
                </a:cubicBezTo>
                <a:cubicBezTo>
                  <a:pt x="59" y="55"/>
                  <a:pt x="59" y="55"/>
                  <a:pt x="60" y="56"/>
                </a:cubicBezTo>
                <a:close/>
                <a:moveTo>
                  <a:pt x="63" y="12"/>
                </a:moveTo>
                <a:cubicBezTo>
                  <a:pt x="63" y="12"/>
                  <a:pt x="63" y="12"/>
                  <a:pt x="63" y="12"/>
                </a:cubicBezTo>
                <a:cubicBezTo>
                  <a:pt x="63" y="14"/>
                  <a:pt x="62" y="15"/>
                  <a:pt x="60" y="15"/>
                </a:cubicBezTo>
                <a:cubicBezTo>
                  <a:pt x="59" y="15"/>
                  <a:pt x="57" y="14"/>
                  <a:pt x="57" y="12"/>
                </a:cubicBezTo>
                <a:cubicBezTo>
                  <a:pt x="57" y="3"/>
                  <a:pt x="57" y="3"/>
                  <a:pt x="57" y="3"/>
                </a:cubicBezTo>
                <a:cubicBezTo>
                  <a:pt x="57" y="1"/>
                  <a:pt x="59" y="0"/>
                  <a:pt x="60" y="0"/>
                </a:cubicBezTo>
                <a:cubicBezTo>
                  <a:pt x="62" y="0"/>
                  <a:pt x="63" y="1"/>
                  <a:pt x="63" y="3"/>
                </a:cubicBezTo>
                <a:cubicBezTo>
                  <a:pt x="63" y="12"/>
                  <a:pt x="63" y="12"/>
                  <a:pt x="63" y="12"/>
                </a:cubicBezTo>
                <a:close/>
                <a:moveTo>
                  <a:pt x="87" y="20"/>
                </a:moveTo>
                <a:cubicBezTo>
                  <a:pt x="87" y="20"/>
                  <a:pt x="87" y="20"/>
                  <a:pt x="87" y="20"/>
                </a:cubicBezTo>
                <a:cubicBezTo>
                  <a:pt x="86" y="22"/>
                  <a:pt x="84" y="22"/>
                  <a:pt x="83" y="21"/>
                </a:cubicBezTo>
                <a:cubicBezTo>
                  <a:pt x="81" y="20"/>
                  <a:pt x="81" y="19"/>
                  <a:pt x="82" y="17"/>
                </a:cubicBezTo>
                <a:cubicBezTo>
                  <a:pt x="87" y="9"/>
                  <a:pt x="87" y="9"/>
                  <a:pt x="87" y="9"/>
                </a:cubicBezTo>
                <a:cubicBezTo>
                  <a:pt x="87" y="8"/>
                  <a:pt x="89" y="7"/>
                  <a:pt x="91" y="8"/>
                </a:cubicBezTo>
                <a:cubicBezTo>
                  <a:pt x="92" y="9"/>
                  <a:pt x="92" y="11"/>
                  <a:pt x="92" y="12"/>
                </a:cubicBezTo>
                <a:cubicBezTo>
                  <a:pt x="87" y="20"/>
                  <a:pt x="87" y="20"/>
                  <a:pt x="87" y="20"/>
                </a:cubicBezTo>
                <a:close/>
                <a:moveTo>
                  <a:pt x="103" y="39"/>
                </a:moveTo>
                <a:cubicBezTo>
                  <a:pt x="103" y="39"/>
                  <a:pt x="103" y="39"/>
                  <a:pt x="103" y="39"/>
                </a:cubicBezTo>
                <a:cubicBezTo>
                  <a:pt x="102" y="40"/>
                  <a:pt x="100" y="39"/>
                  <a:pt x="99" y="38"/>
                </a:cubicBezTo>
                <a:cubicBezTo>
                  <a:pt x="99" y="36"/>
                  <a:pt x="99" y="35"/>
                  <a:pt x="101" y="34"/>
                </a:cubicBezTo>
                <a:cubicBezTo>
                  <a:pt x="109" y="29"/>
                  <a:pt x="109" y="29"/>
                  <a:pt x="109" y="29"/>
                </a:cubicBezTo>
                <a:cubicBezTo>
                  <a:pt x="110" y="28"/>
                  <a:pt x="112" y="29"/>
                  <a:pt x="113" y="30"/>
                </a:cubicBezTo>
                <a:cubicBezTo>
                  <a:pt x="114" y="32"/>
                  <a:pt x="113" y="33"/>
                  <a:pt x="112" y="34"/>
                </a:cubicBezTo>
                <a:cubicBezTo>
                  <a:pt x="103" y="39"/>
                  <a:pt x="103" y="39"/>
                  <a:pt x="103" y="39"/>
                </a:cubicBezTo>
                <a:close/>
                <a:moveTo>
                  <a:pt x="108" y="63"/>
                </a:moveTo>
                <a:cubicBezTo>
                  <a:pt x="108" y="63"/>
                  <a:pt x="108" y="63"/>
                  <a:pt x="108" y="63"/>
                </a:cubicBezTo>
                <a:cubicBezTo>
                  <a:pt x="107" y="63"/>
                  <a:pt x="106" y="62"/>
                  <a:pt x="106" y="60"/>
                </a:cubicBezTo>
                <a:cubicBezTo>
                  <a:pt x="106" y="59"/>
                  <a:pt x="107" y="57"/>
                  <a:pt x="108" y="57"/>
                </a:cubicBezTo>
                <a:cubicBezTo>
                  <a:pt x="118" y="57"/>
                  <a:pt x="118" y="57"/>
                  <a:pt x="118" y="57"/>
                </a:cubicBezTo>
                <a:cubicBezTo>
                  <a:pt x="120" y="57"/>
                  <a:pt x="121" y="59"/>
                  <a:pt x="121" y="60"/>
                </a:cubicBezTo>
                <a:cubicBezTo>
                  <a:pt x="121" y="62"/>
                  <a:pt x="120" y="63"/>
                  <a:pt x="118" y="63"/>
                </a:cubicBezTo>
                <a:cubicBezTo>
                  <a:pt x="108" y="63"/>
                  <a:pt x="108" y="63"/>
                  <a:pt x="108" y="63"/>
                </a:cubicBezTo>
                <a:close/>
                <a:moveTo>
                  <a:pt x="101" y="87"/>
                </a:moveTo>
                <a:cubicBezTo>
                  <a:pt x="101" y="87"/>
                  <a:pt x="101" y="87"/>
                  <a:pt x="101" y="87"/>
                </a:cubicBezTo>
                <a:cubicBezTo>
                  <a:pt x="99" y="86"/>
                  <a:pt x="99" y="84"/>
                  <a:pt x="99" y="83"/>
                </a:cubicBezTo>
                <a:cubicBezTo>
                  <a:pt x="100" y="82"/>
                  <a:pt x="102" y="81"/>
                  <a:pt x="103" y="82"/>
                </a:cubicBezTo>
                <a:cubicBezTo>
                  <a:pt x="112" y="87"/>
                  <a:pt x="112" y="87"/>
                  <a:pt x="112" y="87"/>
                </a:cubicBezTo>
                <a:cubicBezTo>
                  <a:pt x="113" y="88"/>
                  <a:pt x="114" y="89"/>
                  <a:pt x="113" y="91"/>
                </a:cubicBezTo>
                <a:cubicBezTo>
                  <a:pt x="112" y="92"/>
                  <a:pt x="110" y="93"/>
                  <a:pt x="109" y="92"/>
                </a:cubicBezTo>
                <a:cubicBezTo>
                  <a:pt x="101" y="87"/>
                  <a:pt x="101" y="87"/>
                  <a:pt x="101" y="87"/>
                </a:cubicBezTo>
                <a:close/>
                <a:moveTo>
                  <a:pt x="17" y="82"/>
                </a:moveTo>
                <a:cubicBezTo>
                  <a:pt x="17" y="82"/>
                  <a:pt x="17" y="82"/>
                  <a:pt x="17" y="82"/>
                </a:cubicBezTo>
                <a:cubicBezTo>
                  <a:pt x="18" y="81"/>
                  <a:pt x="20" y="82"/>
                  <a:pt x="21" y="83"/>
                </a:cubicBezTo>
                <a:cubicBezTo>
                  <a:pt x="22" y="84"/>
                  <a:pt x="21" y="86"/>
                  <a:pt x="20" y="87"/>
                </a:cubicBezTo>
                <a:cubicBezTo>
                  <a:pt x="12" y="92"/>
                  <a:pt x="12" y="92"/>
                  <a:pt x="12" y="92"/>
                </a:cubicBezTo>
                <a:cubicBezTo>
                  <a:pt x="10" y="93"/>
                  <a:pt x="9" y="92"/>
                  <a:pt x="8" y="91"/>
                </a:cubicBezTo>
                <a:cubicBezTo>
                  <a:pt x="7" y="89"/>
                  <a:pt x="7" y="88"/>
                  <a:pt x="9" y="87"/>
                </a:cubicBezTo>
                <a:cubicBezTo>
                  <a:pt x="17" y="82"/>
                  <a:pt x="17" y="82"/>
                  <a:pt x="17" y="82"/>
                </a:cubicBezTo>
                <a:close/>
                <a:moveTo>
                  <a:pt x="12" y="57"/>
                </a:moveTo>
                <a:cubicBezTo>
                  <a:pt x="12" y="57"/>
                  <a:pt x="12" y="57"/>
                  <a:pt x="12" y="57"/>
                </a:cubicBezTo>
                <a:cubicBezTo>
                  <a:pt x="14" y="57"/>
                  <a:pt x="15" y="59"/>
                  <a:pt x="15" y="60"/>
                </a:cubicBezTo>
                <a:cubicBezTo>
                  <a:pt x="15" y="62"/>
                  <a:pt x="14" y="63"/>
                  <a:pt x="12" y="63"/>
                </a:cubicBezTo>
                <a:cubicBezTo>
                  <a:pt x="3" y="63"/>
                  <a:pt x="3" y="63"/>
                  <a:pt x="3" y="63"/>
                </a:cubicBezTo>
                <a:cubicBezTo>
                  <a:pt x="1" y="63"/>
                  <a:pt x="0" y="62"/>
                  <a:pt x="0" y="60"/>
                </a:cubicBezTo>
                <a:cubicBezTo>
                  <a:pt x="0" y="59"/>
                  <a:pt x="1" y="57"/>
                  <a:pt x="3" y="57"/>
                </a:cubicBezTo>
                <a:cubicBezTo>
                  <a:pt x="12" y="57"/>
                  <a:pt x="12" y="57"/>
                  <a:pt x="12" y="57"/>
                </a:cubicBezTo>
                <a:close/>
                <a:moveTo>
                  <a:pt x="20" y="34"/>
                </a:moveTo>
                <a:cubicBezTo>
                  <a:pt x="20" y="34"/>
                  <a:pt x="20" y="34"/>
                  <a:pt x="20" y="34"/>
                </a:cubicBezTo>
                <a:cubicBezTo>
                  <a:pt x="21" y="35"/>
                  <a:pt x="22" y="36"/>
                  <a:pt x="21" y="38"/>
                </a:cubicBezTo>
                <a:cubicBezTo>
                  <a:pt x="20" y="39"/>
                  <a:pt x="18" y="40"/>
                  <a:pt x="17" y="39"/>
                </a:cubicBezTo>
                <a:cubicBezTo>
                  <a:pt x="9" y="34"/>
                  <a:pt x="9" y="34"/>
                  <a:pt x="9" y="34"/>
                </a:cubicBezTo>
                <a:cubicBezTo>
                  <a:pt x="7" y="33"/>
                  <a:pt x="7" y="32"/>
                  <a:pt x="8" y="30"/>
                </a:cubicBezTo>
                <a:cubicBezTo>
                  <a:pt x="9" y="29"/>
                  <a:pt x="10" y="28"/>
                  <a:pt x="12" y="29"/>
                </a:cubicBezTo>
                <a:cubicBezTo>
                  <a:pt x="20" y="34"/>
                  <a:pt x="20" y="34"/>
                  <a:pt x="20" y="34"/>
                </a:cubicBezTo>
                <a:close/>
                <a:moveTo>
                  <a:pt x="39" y="17"/>
                </a:moveTo>
                <a:cubicBezTo>
                  <a:pt x="39" y="17"/>
                  <a:pt x="39" y="17"/>
                  <a:pt x="39" y="17"/>
                </a:cubicBezTo>
                <a:cubicBezTo>
                  <a:pt x="40" y="19"/>
                  <a:pt x="39" y="20"/>
                  <a:pt x="38" y="21"/>
                </a:cubicBezTo>
                <a:cubicBezTo>
                  <a:pt x="36" y="22"/>
                  <a:pt x="34" y="22"/>
                  <a:pt x="34" y="20"/>
                </a:cubicBezTo>
                <a:cubicBezTo>
                  <a:pt x="29" y="12"/>
                  <a:pt x="29" y="12"/>
                  <a:pt x="29" y="12"/>
                </a:cubicBezTo>
                <a:cubicBezTo>
                  <a:pt x="28" y="11"/>
                  <a:pt x="29" y="9"/>
                  <a:pt x="30" y="8"/>
                </a:cubicBezTo>
                <a:cubicBezTo>
                  <a:pt x="31" y="7"/>
                  <a:pt x="33" y="8"/>
                  <a:pt x="34" y="9"/>
                </a:cubicBezTo>
                <a:cubicBezTo>
                  <a:pt x="39" y="17"/>
                  <a:pt x="39" y="17"/>
                  <a:pt x="39" y="17"/>
                </a:cubicBezTo>
                <a:close/>
                <a:moveTo>
                  <a:pt x="77" y="87"/>
                </a:moveTo>
                <a:cubicBezTo>
                  <a:pt x="77" y="87"/>
                  <a:pt x="77" y="87"/>
                  <a:pt x="77" y="87"/>
                </a:cubicBezTo>
                <a:cubicBezTo>
                  <a:pt x="77" y="87"/>
                  <a:pt x="77" y="87"/>
                  <a:pt x="77" y="87"/>
                </a:cubicBezTo>
                <a:cubicBezTo>
                  <a:pt x="79" y="86"/>
                  <a:pt x="81" y="84"/>
                  <a:pt x="83" y="83"/>
                </a:cubicBezTo>
                <a:cubicBezTo>
                  <a:pt x="88" y="77"/>
                  <a:pt x="92" y="69"/>
                  <a:pt x="92" y="60"/>
                </a:cubicBezTo>
                <a:cubicBezTo>
                  <a:pt x="92" y="52"/>
                  <a:pt x="88" y="44"/>
                  <a:pt x="83" y="38"/>
                </a:cubicBezTo>
                <a:cubicBezTo>
                  <a:pt x="77" y="32"/>
                  <a:pt x="69" y="29"/>
                  <a:pt x="60" y="29"/>
                </a:cubicBezTo>
                <a:cubicBezTo>
                  <a:pt x="52" y="29"/>
                  <a:pt x="44" y="32"/>
                  <a:pt x="38" y="38"/>
                </a:cubicBezTo>
                <a:cubicBezTo>
                  <a:pt x="32" y="44"/>
                  <a:pt x="29" y="52"/>
                  <a:pt x="29" y="60"/>
                </a:cubicBezTo>
                <a:cubicBezTo>
                  <a:pt x="29" y="69"/>
                  <a:pt x="32" y="77"/>
                  <a:pt x="38" y="83"/>
                </a:cubicBezTo>
                <a:cubicBezTo>
                  <a:pt x="40" y="84"/>
                  <a:pt x="42" y="86"/>
                  <a:pt x="44" y="87"/>
                </a:cubicBezTo>
                <a:cubicBezTo>
                  <a:pt x="44" y="87"/>
                  <a:pt x="44" y="87"/>
                  <a:pt x="44" y="87"/>
                </a:cubicBezTo>
                <a:cubicBezTo>
                  <a:pt x="49" y="90"/>
                  <a:pt x="55" y="92"/>
                  <a:pt x="60" y="92"/>
                </a:cubicBezTo>
                <a:cubicBezTo>
                  <a:pt x="66" y="92"/>
                  <a:pt x="72" y="90"/>
                  <a:pt x="77" y="87"/>
                </a:cubicBezTo>
                <a:close/>
                <a:moveTo>
                  <a:pt x="46" y="99"/>
                </a:moveTo>
                <a:cubicBezTo>
                  <a:pt x="46" y="99"/>
                  <a:pt x="46" y="99"/>
                  <a:pt x="46" y="99"/>
                </a:cubicBezTo>
                <a:cubicBezTo>
                  <a:pt x="46" y="105"/>
                  <a:pt x="46" y="105"/>
                  <a:pt x="46" y="105"/>
                </a:cubicBezTo>
                <a:cubicBezTo>
                  <a:pt x="52" y="105"/>
                  <a:pt x="52" y="105"/>
                  <a:pt x="52" y="105"/>
                </a:cubicBezTo>
                <a:cubicBezTo>
                  <a:pt x="54" y="105"/>
                  <a:pt x="57" y="107"/>
                  <a:pt x="57" y="110"/>
                </a:cubicBezTo>
                <a:cubicBezTo>
                  <a:pt x="57" y="110"/>
                  <a:pt x="57" y="110"/>
                  <a:pt x="57" y="110"/>
                </a:cubicBezTo>
                <a:cubicBezTo>
                  <a:pt x="57" y="111"/>
                  <a:pt x="57" y="112"/>
                  <a:pt x="58" y="113"/>
                </a:cubicBezTo>
                <a:cubicBezTo>
                  <a:pt x="58" y="113"/>
                  <a:pt x="58" y="113"/>
                  <a:pt x="58" y="113"/>
                </a:cubicBezTo>
                <a:cubicBezTo>
                  <a:pt x="58" y="113"/>
                  <a:pt x="59" y="114"/>
                  <a:pt x="60" y="114"/>
                </a:cubicBezTo>
                <a:cubicBezTo>
                  <a:pt x="61" y="114"/>
                  <a:pt x="62" y="113"/>
                  <a:pt x="63" y="113"/>
                </a:cubicBezTo>
                <a:cubicBezTo>
                  <a:pt x="63" y="113"/>
                  <a:pt x="63" y="113"/>
                  <a:pt x="63" y="113"/>
                </a:cubicBezTo>
                <a:cubicBezTo>
                  <a:pt x="64" y="112"/>
                  <a:pt x="64" y="111"/>
                  <a:pt x="64" y="110"/>
                </a:cubicBezTo>
                <a:cubicBezTo>
                  <a:pt x="64" y="110"/>
                  <a:pt x="64" y="110"/>
                  <a:pt x="64" y="110"/>
                </a:cubicBezTo>
                <a:cubicBezTo>
                  <a:pt x="64" y="107"/>
                  <a:pt x="66" y="105"/>
                  <a:pt x="69" y="105"/>
                </a:cubicBezTo>
                <a:cubicBezTo>
                  <a:pt x="74" y="105"/>
                  <a:pt x="74" y="105"/>
                  <a:pt x="74" y="105"/>
                </a:cubicBezTo>
                <a:cubicBezTo>
                  <a:pt x="74" y="99"/>
                  <a:pt x="74" y="99"/>
                  <a:pt x="74" y="99"/>
                </a:cubicBezTo>
                <a:cubicBezTo>
                  <a:pt x="70" y="101"/>
                  <a:pt x="65" y="102"/>
                  <a:pt x="60" y="102"/>
                </a:cubicBezTo>
                <a:cubicBezTo>
                  <a:pt x="55" y="102"/>
                  <a:pt x="51" y="101"/>
                  <a:pt x="46" y="9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总结</a:t>
            </a:r>
            <a:endParaRPr lang="zh-CN" altLang="en-US" dirty="0"/>
          </a:p>
        </p:txBody>
      </p:sp>
      <p:sp>
        <p:nvSpPr>
          <p:cNvPr id="57" name="Freeform 57"/>
          <p:cNvSpPr>
            <a:spLocks noEditPoints="1"/>
          </p:cNvSpPr>
          <p:nvPr userDrawn="1">
            <p:custDataLst>
              <p:tags r:id="rId2"/>
            </p:custDataLst>
          </p:nvPr>
        </p:nvSpPr>
        <p:spPr bwMode="auto">
          <a:xfrm>
            <a:off x="187195" y="253174"/>
            <a:ext cx="449304" cy="422612"/>
          </a:xfrm>
          <a:custGeom>
            <a:avLst/>
            <a:gdLst>
              <a:gd name="T0" fmla="*/ 95 w 128"/>
              <a:gd name="T1" fmla="*/ 28 h 120"/>
              <a:gd name="T2" fmla="*/ 89 w 128"/>
              <a:gd name="T3" fmla="*/ 37 h 120"/>
              <a:gd name="T4" fmla="*/ 76 w 128"/>
              <a:gd name="T5" fmla="*/ 40 h 120"/>
              <a:gd name="T6" fmla="*/ 76 w 128"/>
              <a:gd name="T7" fmla="*/ 25 h 120"/>
              <a:gd name="T8" fmla="*/ 76 w 128"/>
              <a:gd name="T9" fmla="*/ 40 h 120"/>
              <a:gd name="T10" fmla="*/ 95 w 128"/>
              <a:gd name="T11" fmla="*/ 56 h 120"/>
              <a:gd name="T12" fmla="*/ 89 w 128"/>
              <a:gd name="T13" fmla="*/ 47 h 120"/>
              <a:gd name="T14" fmla="*/ 76 w 128"/>
              <a:gd name="T15" fmla="*/ 59 h 120"/>
              <a:gd name="T16" fmla="*/ 79 w 128"/>
              <a:gd name="T17" fmla="*/ 47 h 120"/>
              <a:gd name="T18" fmla="*/ 73 w 128"/>
              <a:gd name="T19" fmla="*/ 56 h 120"/>
              <a:gd name="T20" fmla="*/ 35 w 128"/>
              <a:gd name="T21" fmla="*/ 100 h 120"/>
              <a:gd name="T22" fmla="*/ 63 w 128"/>
              <a:gd name="T23" fmla="*/ 95 h 120"/>
              <a:gd name="T24" fmla="*/ 35 w 128"/>
              <a:gd name="T25" fmla="*/ 100 h 120"/>
              <a:gd name="T26" fmla="*/ 63 w 128"/>
              <a:gd name="T27" fmla="*/ 72 h 120"/>
              <a:gd name="T28" fmla="*/ 35 w 128"/>
              <a:gd name="T29" fmla="*/ 66 h 120"/>
              <a:gd name="T30" fmla="*/ 35 w 128"/>
              <a:gd name="T31" fmla="*/ 86 h 120"/>
              <a:gd name="T32" fmla="*/ 66 w 128"/>
              <a:gd name="T33" fmla="*/ 83 h 120"/>
              <a:gd name="T34" fmla="*/ 32 w 128"/>
              <a:gd name="T35" fmla="*/ 83 h 120"/>
              <a:gd name="T36" fmla="*/ 123 w 128"/>
              <a:gd name="T37" fmla="*/ 5 h 120"/>
              <a:gd name="T38" fmla="*/ 106 w 128"/>
              <a:gd name="T39" fmla="*/ 0 h 120"/>
              <a:gd name="T40" fmla="*/ 99 w 128"/>
              <a:gd name="T41" fmla="*/ 5 h 120"/>
              <a:gd name="T42" fmla="*/ 80 w 128"/>
              <a:gd name="T43" fmla="*/ 5 h 120"/>
              <a:gd name="T44" fmla="*/ 73 w 128"/>
              <a:gd name="T45" fmla="*/ 0 h 120"/>
              <a:gd name="T46" fmla="*/ 64 w 128"/>
              <a:gd name="T47" fmla="*/ 5 h 120"/>
              <a:gd name="T48" fmla="*/ 58 w 128"/>
              <a:gd name="T49" fmla="*/ 3 h 120"/>
              <a:gd name="T50" fmla="*/ 50 w 128"/>
              <a:gd name="T51" fmla="*/ 0 h 120"/>
              <a:gd name="T52" fmla="*/ 31 w 128"/>
              <a:gd name="T53" fmla="*/ 5 h 120"/>
              <a:gd name="T54" fmla="*/ 26 w 128"/>
              <a:gd name="T55" fmla="*/ 3 h 120"/>
              <a:gd name="T56" fmla="*/ 0 w 128"/>
              <a:gd name="T57" fmla="*/ 10 h 120"/>
              <a:gd name="T58" fmla="*/ 10 w 128"/>
              <a:gd name="T59" fmla="*/ 26 h 120"/>
              <a:gd name="T60" fmla="*/ 17 w 128"/>
              <a:gd name="T61" fmla="*/ 115 h 120"/>
              <a:gd name="T62" fmla="*/ 113 w 128"/>
              <a:gd name="T63" fmla="*/ 115 h 120"/>
              <a:gd name="T64" fmla="*/ 128 w 128"/>
              <a:gd name="T65" fmla="*/ 10 h 120"/>
              <a:gd name="T66" fmla="*/ 103 w 128"/>
              <a:gd name="T67" fmla="*/ 110 h 120"/>
              <a:gd name="T68" fmla="*/ 103 w 128"/>
              <a:gd name="T69" fmla="*/ 15 h 120"/>
              <a:gd name="T70" fmla="*/ 76 w 128"/>
              <a:gd name="T71" fmla="*/ 100 h 120"/>
              <a:gd name="T72" fmla="*/ 95 w 128"/>
              <a:gd name="T73" fmla="*/ 89 h 120"/>
              <a:gd name="T74" fmla="*/ 73 w 128"/>
              <a:gd name="T75" fmla="*/ 89 h 120"/>
              <a:gd name="T76" fmla="*/ 79 w 128"/>
              <a:gd name="T77" fmla="*/ 92 h 120"/>
              <a:gd name="T78" fmla="*/ 89 w 128"/>
              <a:gd name="T79" fmla="*/ 95 h 120"/>
              <a:gd name="T80" fmla="*/ 35 w 128"/>
              <a:gd name="T81" fmla="*/ 59 h 120"/>
              <a:gd name="T82" fmla="*/ 66 w 128"/>
              <a:gd name="T83" fmla="*/ 56 h 120"/>
              <a:gd name="T84" fmla="*/ 35 w 128"/>
              <a:gd name="T85" fmla="*/ 25 h 120"/>
              <a:gd name="T86" fmla="*/ 35 w 128"/>
              <a:gd name="T87" fmla="*/ 59 h 120"/>
              <a:gd name="T88" fmla="*/ 60 w 128"/>
              <a:gd name="T89" fmla="*/ 31 h 120"/>
              <a:gd name="T90" fmla="*/ 38 w 128"/>
              <a:gd name="T91" fmla="*/ 31 h 120"/>
              <a:gd name="T92" fmla="*/ 92 w 128"/>
              <a:gd name="T93" fmla="*/ 81 h 120"/>
              <a:gd name="T94" fmla="*/ 92 w 128"/>
              <a:gd name="T95" fmla="*/ 66 h 120"/>
              <a:gd name="T96" fmla="*/ 73 w 128"/>
              <a:gd name="T97" fmla="*/ 78 h 120"/>
              <a:gd name="T98" fmla="*/ 79 w 128"/>
              <a:gd name="T99" fmla="*/ 72 h 120"/>
              <a:gd name="T100" fmla="*/ 79 w 128"/>
              <a:gd name="T101" fmla="*/ 7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20">
                <a:moveTo>
                  <a:pt x="92" y="40"/>
                </a:moveTo>
                <a:cubicBezTo>
                  <a:pt x="94" y="40"/>
                  <a:pt x="95" y="39"/>
                  <a:pt x="95" y="37"/>
                </a:cubicBezTo>
                <a:cubicBezTo>
                  <a:pt x="95" y="28"/>
                  <a:pt x="95" y="28"/>
                  <a:pt x="95" y="28"/>
                </a:cubicBezTo>
                <a:cubicBezTo>
                  <a:pt x="95" y="27"/>
                  <a:pt x="94" y="25"/>
                  <a:pt x="92" y="25"/>
                </a:cubicBezTo>
                <a:cubicBezTo>
                  <a:pt x="91" y="25"/>
                  <a:pt x="89" y="27"/>
                  <a:pt x="89" y="28"/>
                </a:cubicBezTo>
                <a:cubicBezTo>
                  <a:pt x="89" y="37"/>
                  <a:pt x="89" y="37"/>
                  <a:pt x="89" y="37"/>
                </a:cubicBezTo>
                <a:cubicBezTo>
                  <a:pt x="89" y="39"/>
                  <a:pt x="91" y="40"/>
                  <a:pt x="92" y="40"/>
                </a:cubicBezTo>
                <a:close/>
                <a:moveTo>
                  <a:pt x="76" y="40"/>
                </a:moveTo>
                <a:cubicBezTo>
                  <a:pt x="76" y="40"/>
                  <a:pt x="76" y="40"/>
                  <a:pt x="76" y="40"/>
                </a:cubicBezTo>
                <a:cubicBezTo>
                  <a:pt x="78" y="40"/>
                  <a:pt x="79" y="39"/>
                  <a:pt x="79" y="37"/>
                </a:cubicBezTo>
                <a:cubicBezTo>
                  <a:pt x="79" y="28"/>
                  <a:pt x="79" y="28"/>
                  <a:pt x="79" y="28"/>
                </a:cubicBezTo>
                <a:cubicBezTo>
                  <a:pt x="79" y="27"/>
                  <a:pt x="78" y="25"/>
                  <a:pt x="76" y="25"/>
                </a:cubicBezTo>
                <a:cubicBezTo>
                  <a:pt x="75" y="25"/>
                  <a:pt x="73" y="27"/>
                  <a:pt x="73" y="28"/>
                </a:cubicBezTo>
                <a:cubicBezTo>
                  <a:pt x="73" y="37"/>
                  <a:pt x="73" y="37"/>
                  <a:pt x="73" y="37"/>
                </a:cubicBezTo>
                <a:cubicBezTo>
                  <a:pt x="73" y="39"/>
                  <a:pt x="75" y="40"/>
                  <a:pt x="76" y="40"/>
                </a:cubicBezTo>
                <a:close/>
                <a:moveTo>
                  <a:pt x="92" y="59"/>
                </a:moveTo>
                <a:cubicBezTo>
                  <a:pt x="92" y="59"/>
                  <a:pt x="92" y="59"/>
                  <a:pt x="92" y="59"/>
                </a:cubicBezTo>
                <a:cubicBezTo>
                  <a:pt x="94" y="59"/>
                  <a:pt x="95" y="58"/>
                  <a:pt x="95" y="56"/>
                </a:cubicBezTo>
                <a:cubicBezTo>
                  <a:pt x="95" y="47"/>
                  <a:pt x="95" y="47"/>
                  <a:pt x="95" y="47"/>
                </a:cubicBezTo>
                <a:cubicBezTo>
                  <a:pt x="95" y="46"/>
                  <a:pt x="94" y="44"/>
                  <a:pt x="92" y="44"/>
                </a:cubicBezTo>
                <a:cubicBezTo>
                  <a:pt x="91" y="44"/>
                  <a:pt x="89" y="46"/>
                  <a:pt x="89" y="47"/>
                </a:cubicBezTo>
                <a:cubicBezTo>
                  <a:pt x="89" y="56"/>
                  <a:pt x="89" y="56"/>
                  <a:pt x="89" y="56"/>
                </a:cubicBezTo>
                <a:cubicBezTo>
                  <a:pt x="89" y="58"/>
                  <a:pt x="91" y="59"/>
                  <a:pt x="92" y="59"/>
                </a:cubicBezTo>
                <a:close/>
                <a:moveTo>
                  <a:pt x="76" y="59"/>
                </a:moveTo>
                <a:cubicBezTo>
                  <a:pt x="76" y="59"/>
                  <a:pt x="76" y="59"/>
                  <a:pt x="76" y="59"/>
                </a:cubicBezTo>
                <a:cubicBezTo>
                  <a:pt x="78" y="59"/>
                  <a:pt x="79" y="58"/>
                  <a:pt x="79" y="56"/>
                </a:cubicBezTo>
                <a:cubicBezTo>
                  <a:pt x="79" y="47"/>
                  <a:pt x="79" y="47"/>
                  <a:pt x="79" y="47"/>
                </a:cubicBezTo>
                <a:cubicBezTo>
                  <a:pt x="79" y="46"/>
                  <a:pt x="78" y="44"/>
                  <a:pt x="76" y="44"/>
                </a:cubicBezTo>
                <a:cubicBezTo>
                  <a:pt x="75" y="44"/>
                  <a:pt x="73" y="46"/>
                  <a:pt x="73" y="47"/>
                </a:cubicBezTo>
                <a:cubicBezTo>
                  <a:pt x="73" y="56"/>
                  <a:pt x="73" y="56"/>
                  <a:pt x="73" y="56"/>
                </a:cubicBezTo>
                <a:cubicBezTo>
                  <a:pt x="73" y="58"/>
                  <a:pt x="75" y="59"/>
                  <a:pt x="76" y="59"/>
                </a:cubicBezTo>
                <a:close/>
                <a:moveTo>
                  <a:pt x="35" y="100"/>
                </a:moveTo>
                <a:cubicBezTo>
                  <a:pt x="35" y="100"/>
                  <a:pt x="35" y="100"/>
                  <a:pt x="35" y="100"/>
                </a:cubicBezTo>
                <a:cubicBezTo>
                  <a:pt x="63" y="100"/>
                  <a:pt x="63" y="100"/>
                  <a:pt x="63" y="100"/>
                </a:cubicBezTo>
                <a:cubicBezTo>
                  <a:pt x="64" y="100"/>
                  <a:pt x="66" y="99"/>
                  <a:pt x="66" y="98"/>
                </a:cubicBezTo>
                <a:cubicBezTo>
                  <a:pt x="66" y="96"/>
                  <a:pt x="64" y="95"/>
                  <a:pt x="63" y="95"/>
                </a:cubicBezTo>
                <a:cubicBezTo>
                  <a:pt x="35" y="95"/>
                  <a:pt x="35" y="95"/>
                  <a:pt x="35" y="95"/>
                </a:cubicBezTo>
                <a:cubicBezTo>
                  <a:pt x="33" y="95"/>
                  <a:pt x="32" y="96"/>
                  <a:pt x="32" y="98"/>
                </a:cubicBezTo>
                <a:cubicBezTo>
                  <a:pt x="32" y="99"/>
                  <a:pt x="33" y="100"/>
                  <a:pt x="35" y="100"/>
                </a:cubicBezTo>
                <a:close/>
                <a:moveTo>
                  <a:pt x="35" y="72"/>
                </a:moveTo>
                <a:cubicBezTo>
                  <a:pt x="35" y="72"/>
                  <a:pt x="35" y="72"/>
                  <a:pt x="35" y="72"/>
                </a:cubicBezTo>
                <a:cubicBezTo>
                  <a:pt x="63" y="72"/>
                  <a:pt x="63" y="72"/>
                  <a:pt x="63" y="72"/>
                </a:cubicBezTo>
                <a:cubicBezTo>
                  <a:pt x="64" y="72"/>
                  <a:pt x="66" y="71"/>
                  <a:pt x="66" y="69"/>
                </a:cubicBezTo>
                <a:cubicBezTo>
                  <a:pt x="66" y="68"/>
                  <a:pt x="64" y="66"/>
                  <a:pt x="63" y="66"/>
                </a:cubicBezTo>
                <a:cubicBezTo>
                  <a:pt x="35" y="66"/>
                  <a:pt x="35" y="66"/>
                  <a:pt x="35" y="66"/>
                </a:cubicBezTo>
                <a:cubicBezTo>
                  <a:pt x="33" y="66"/>
                  <a:pt x="32" y="68"/>
                  <a:pt x="32" y="69"/>
                </a:cubicBezTo>
                <a:cubicBezTo>
                  <a:pt x="32" y="71"/>
                  <a:pt x="33" y="72"/>
                  <a:pt x="35" y="72"/>
                </a:cubicBezTo>
                <a:close/>
                <a:moveTo>
                  <a:pt x="35" y="86"/>
                </a:moveTo>
                <a:cubicBezTo>
                  <a:pt x="35" y="86"/>
                  <a:pt x="35" y="86"/>
                  <a:pt x="35" y="86"/>
                </a:cubicBezTo>
                <a:cubicBezTo>
                  <a:pt x="63" y="86"/>
                  <a:pt x="63" y="86"/>
                  <a:pt x="63" y="86"/>
                </a:cubicBezTo>
                <a:cubicBezTo>
                  <a:pt x="64" y="86"/>
                  <a:pt x="66" y="85"/>
                  <a:pt x="66" y="83"/>
                </a:cubicBezTo>
                <a:cubicBezTo>
                  <a:pt x="66" y="82"/>
                  <a:pt x="64" y="80"/>
                  <a:pt x="63" y="80"/>
                </a:cubicBezTo>
                <a:cubicBezTo>
                  <a:pt x="35" y="80"/>
                  <a:pt x="35" y="80"/>
                  <a:pt x="35" y="80"/>
                </a:cubicBezTo>
                <a:cubicBezTo>
                  <a:pt x="33" y="80"/>
                  <a:pt x="32" y="82"/>
                  <a:pt x="32" y="83"/>
                </a:cubicBezTo>
                <a:cubicBezTo>
                  <a:pt x="32" y="85"/>
                  <a:pt x="33" y="86"/>
                  <a:pt x="35" y="86"/>
                </a:cubicBezTo>
                <a:close/>
                <a:moveTo>
                  <a:pt x="123" y="5"/>
                </a:moveTo>
                <a:cubicBezTo>
                  <a:pt x="123" y="5"/>
                  <a:pt x="123" y="5"/>
                  <a:pt x="123" y="5"/>
                </a:cubicBezTo>
                <a:cubicBezTo>
                  <a:pt x="109" y="5"/>
                  <a:pt x="109" y="5"/>
                  <a:pt x="109" y="5"/>
                </a:cubicBezTo>
                <a:cubicBezTo>
                  <a:pt x="109" y="3"/>
                  <a:pt x="109" y="3"/>
                  <a:pt x="109" y="3"/>
                </a:cubicBezTo>
                <a:cubicBezTo>
                  <a:pt x="109" y="2"/>
                  <a:pt x="107" y="0"/>
                  <a:pt x="106" y="0"/>
                </a:cubicBezTo>
                <a:cubicBezTo>
                  <a:pt x="104" y="0"/>
                  <a:pt x="103" y="2"/>
                  <a:pt x="103" y="3"/>
                </a:cubicBezTo>
                <a:cubicBezTo>
                  <a:pt x="103" y="5"/>
                  <a:pt x="103" y="5"/>
                  <a:pt x="103" y="5"/>
                </a:cubicBezTo>
                <a:cubicBezTo>
                  <a:pt x="99" y="5"/>
                  <a:pt x="99" y="5"/>
                  <a:pt x="99" y="5"/>
                </a:cubicBezTo>
                <a:cubicBezTo>
                  <a:pt x="99" y="3"/>
                  <a:pt x="97" y="0"/>
                  <a:pt x="94" y="0"/>
                </a:cubicBezTo>
                <a:cubicBezTo>
                  <a:pt x="85" y="0"/>
                  <a:pt x="85" y="0"/>
                  <a:pt x="85" y="0"/>
                </a:cubicBezTo>
                <a:cubicBezTo>
                  <a:pt x="82" y="0"/>
                  <a:pt x="80" y="3"/>
                  <a:pt x="80" y="5"/>
                </a:cubicBezTo>
                <a:cubicBezTo>
                  <a:pt x="76" y="5"/>
                  <a:pt x="76" y="5"/>
                  <a:pt x="76" y="5"/>
                </a:cubicBezTo>
                <a:cubicBezTo>
                  <a:pt x="76" y="3"/>
                  <a:pt x="76" y="3"/>
                  <a:pt x="76" y="3"/>
                </a:cubicBezTo>
                <a:cubicBezTo>
                  <a:pt x="76" y="2"/>
                  <a:pt x="74" y="0"/>
                  <a:pt x="73" y="0"/>
                </a:cubicBezTo>
                <a:cubicBezTo>
                  <a:pt x="71" y="0"/>
                  <a:pt x="70" y="2"/>
                  <a:pt x="70" y="3"/>
                </a:cubicBezTo>
                <a:cubicBezTo>
                  <a:pt x="70" y="5"/>
                  <a:pt x="70" y="5"/>
                  <a:pt x="70" y="5"/>
                </a:cubicBezTo>
                <a:cubicBezTo>
                  <a:pt x="64" y="5"/>
                  <a:pt x="64" y="5"/>
                  <a:pt x="64" y="5"/>
                </a:cubicBezTo>
                <a:cubicBezTo>
                  <a:pt x="64" y="3"/>
                  <a:pt x="64" y="3"/>
                  <a:pt x="64" y="3"/>
                </a:cubicBezTo>
                <a:cubicBezTo>
                  <a:pt x="64" y="2"/>
                  <a:pt x="63" y="0"/>
                  <a:pt x="61" y="0"/>
                </a:cubicBezTo>
                <a:cubicBezTo>
                  <a:pt x="60" y="0"/>
                  <a:pt x="58" y="2"/>
                  <a:pt x="58" y="3"/>
                </a:cubicBezTo>
                <a:cubicBezTo>
                  <a:pt x="58" y="5"/>
                  <a:pt x="58" y="5"/>
                  <a:pt x="58" y="5"/>
                </a:cubicBezTo>
                <a:cubicBezTo>
                  <a:pt x="55" y="5"/>
                  <a:pt x="55" y="5"/>
                  <a:pt x="55" y="5"/>
                </a:cubicBezTo>
                <a:cubicBezTo>
                  <a:pt x="55" y="3"/>
                  <a:pt x="52" y="0"/>
                  <a:pt x="50" y="0"/>
                </a:cubicBezTo>
                <a:cubicBezTo>
                  <a:pt x="40" y="0"/>
                  <a:pt x="40" y="0"/>
                  <a:pt x="40" y="0"/>
                </a:cubicBezTo>
                <a:cubicBezTo>
                  <a:pt x="38" y="0"/>
                  <a:pt x="35" y="3"/>
                  <a:pt x="35" y="5"/>
                </a:cubicBezTo>
                <a:cubicBezTo>
                  <a:pt x="31" y="5"/>
                  <a:pt x="31" y="5"/>
                  <a:pt x="31" y="5"/>
                </a:cubicBezTo>
                <a:cubicBezTo>
                  <a:pt x="31" y="3"/>
                  <a:pt x="31" y="3"/>
                  <a:pt x="31" y="3"/>
                </a:cubicBezTo>
                <a:cubicBezTo>
                  <a:pt x="31" y="2"/>
                  <a:pt x="30" y="0"/>
                  <a:pt x="29" y="0"/>
                </a:cubicBezTo>
                <a:cubicBezTo>
                  <a:pt x="27" y="0"/>
                  <a:pt x="26" y="2"/>
                  <a:pt x="26" y="3"/>
                </a:cubicBezTo>
                <a:cubicBezTo>
                  <a:pt x="26" y="5"/>
                  <a:pt x="26" y="5"/>
                  <a:pt x="26" y="5"/>
                </a:cubicBezTo>
                <a:cubicBezTo>
                  <a:pt x="5" y="5"/>
                  <a:pt x="5" y="5"/>
                  <a:pt x="5" y="5"/>
                </a:cubicBezTo>
                <a:cubicBezTo>
                  <a:pt x="3" y="5"/>
                  <a:pt x="0" y="8"/>
                  <a:pt x="0" y="10"/>
                </a:cubicBezTo>
                <a:cubicBezTo>
                  <a:pt x="0" y="26"/>
                  <a:pt x="0" y="26"/>
                  <a:pt x="0" y="26"/>
                </a:cubicBezTo>
                <a:cubicBezTo>
                  <a:pt x="0" y="29"/>
                  <a:pt x="3" y="31"/>
                  <a:pt x="5" y="31"/>
                </a:cubicBezTo>
                <a:cubicBezTo>
                  <a:pt x="8" y="31"/>
                  <a:pt x="10" y="29"/>
                  <a:pt x="10" y="26"/>
                </a:cubicBezTo>
                <a:cubicBezTo>
                  <a:pt x="10" y="15"/>
                  <a:pt x="10" y="15"/>
                  <a:pt x="10" y="15"/>
                </a:cubicBezTo>
                <a:cubicBezTo>
                  <a:pt x="17" y="15"/>
                  <a:pt x="17" y="15"/>
                  <a:pt x="17" y="15"/>
                </a:cubicBezTo>
                <a:cubicBezTo>
                  <a:pt x="17" y="115"/>
                  <a:pt x="17" y="115"/>
                  <a:pt x="17" y="115"/>
                </a:cubicBezTo>
                <a:cubicBezTo>
                  <a:pt x="17" y="117"/>
                  <a:pt x="19" y="120"/>
                  <a:pt x="22" y="120"/>
                </a:cubicBezTo>
                <a:cubicBezTo>
                  <a:pt x="108" y="120"/>
                  <a:pt x="108" y="120"/>
                  <a:pt x="108" y="120"/>
                </a:cubicBezTo>
                <a:cubicBezTo>
                  <a:pt x="111" y="120"/>
                  <a:pt x="113" y="117"/>
                  <a:pt x="113" y="115"/>
                </a:cubicBezTo>
                <a:cubicBezTo>
                  <a:pt x="113" y="15"/>
                  <a:pt x="113" y="15"/>
                  <a:pt x="113" y="15"/>
                </a:cubicBezTo>
                <a:cubicBezTo>
                  <a:pt x="123" y="15"/>
                  <a:pt x="123" y="15"/>
                  <a:pt x="123" y="15"/>
                </a:cubicBezTo>
                <a:cubicBezTo>
                  <a:pt x="126" y="15"/>
                  <a:pt x="128" y="13"/>
                  <a:pt x="128" y="10"/>
                </a:cubicBezTo>
                <a:cubicBezTo>
                  <a:pt x="128" y="8"/>
                  <a:pt x="126" y="5"/>
                  <a:pt x="123" y="5"/>
                </a:cubicBezTo>
                <a:close/>
                <a:moveTo>
                  <a:pt x="103" y="110"/>
                </a:moveTo>
                <a:cubicBezTo>
                  <a:pt x="103" y="110"/>
                  <a:pt x="103" y="110"/>
                  <a:pt x="103" y="110"/>
                </a:cubicBezTo>
                <a:cubicBezTo>
                  <a:pt x="27" y="110"/>
                  <a:pt x="27" y="110"/>
                  <a:pt x="27" y="110"/>
                </a:cubicBezTo>
                <a:cubicBezTo>
                  <a:pt x="27" y="15"/>
                  <a:pt x="27" y="15"/>
                  <a:pt x="27" y="15"/>
                </a:cubicBezTo>
                <a:cubicBezTo>
                  <a:pt x="103" y="15"/>
                  <a:pt x="103" y="15"/>
                  <a:pt x="103" y="15"/>
                </a:cubicBezTo>
                <a:cubicBezTo>
                  <a:pt x="103" y="110"/>
                  <a:pt x="103" y="110"/>
                  <a:pt x="103" y="110"/>
                </a:cubicBezTo>
                <a:close/>
                <a:moveTo>
                  <a:pt x="76" y="100"/>
                </a:moveTo>
                <a:cubicBezTo>
                  <a:pt x="76" y="100"/>
                  <a:pt x="76" y="100"/>
                  <a:pt x="76" y="100"/>
                </a:cubicBezTo>
                <a:cubicBezTo>
                  <a:pt x="92" y="100"/>
                  <a:pt x="92" y="100"/>
                  <a:pt x="92" y="100"/>
                </a:cubicBezTo>
                <a:cubicBezTo>
                  <a:pt x="94" y="100"/>
                  <a:pt x="95" y="99"/>
                  <a:pt x="95" y="98"/>
                </a:cubicBezTo>
                <a:cubicBezTo>
                  <a:pt x="95" y="89"/>
                  <a:pt x="95" y="89"/>
                  <a:pt x="95" y="89"/>
                </a:cubicBezTo>
                <a:cubicBezTo>
                  <a:pt x="95" y="87"/>
                  <a:pt x="94" y="86"/>
                  <a:pt x="92" y="86"/>
                </a:cubicBezTo>
                <a:cubicBezTo>
                  <a:pt x="76" y="86"/>
                  <a:pt x="76" y="86"/>
                  <a:pt x="76" y="86"/>
                </a:cubicBezTo>
                <a:cubicBezTo>
                  <a:pt x="74" y="86"/>
                  <a:pt x="73" y="87"/>
                  <a:pt x="73" y="89"/>
                </a:cubicBezTo>
                <a:cubicBezTo>
                  <a:pt x="73" y="98"/>
                  <a:pt x="73" y="98"/>
                  <a:pt x="73" y="98"/>
                </a:cubicBezTo>
                <a:cubicBezTo>
                  <a:pt x="73" y="99"/>
                  <a:pt x="74" y="100"/>
                  <a:pt x="76" y="100"/>
                </a:cubicBezTo>
                <a:close/>
                <a:moveTo>
                  <a:pt x="79" y="92"/>
                </a:moveTo>
                <a:cubicBezTo>
                  <a:pt x="79" y="92"/>
                  <a:pt x="79" y="92"/>
                  <a:pt x="79" y="92"/>
                </a:cubicBezTo>
                <a:cubicBezTo>
                  <a:pt x="89" y="92"/>
                  <a:pt x="89" y="92"/>
                  <a:pt x="89" y="92"/>
                </a:cubicBezTo>
                <a:cubicBezTo>
                  <a:pt x="89" y="95"/>
                  <a:pt x="89" y="95"/>
                  <a:pt x="89" y="95"/>
                </a:cubicBezTo>
                <a:cubicBezTo>
                  <a:pt x="79" y="95"/>
                  <a:pt x="79" y="95"/>
                  <a:pt x="79" y="95"/>
                </a:cubicBezTo>
                <a:cubicBezTo>
                  <a:pt x="79" y="92"/>
                  <a:pt x="79" y="92"/>
                  <a:pt x="79" y="92"/>
                </a:cubicBezTo>
                <a:close/>
                <a:moveTo>
                  <a:pt x="35" y="59"/>
                </a:moveTo>
                <a:cubicBezTo>
                  <a:pt x="35" y="59"/>
                  <a:pt x="35" y="59"/>
                  <a:pt x="35" y="59"/>
                </a:cubicBezTo>
                <a:cubicBezTo>
                  <a:pt x="63" y="59"/>
                  <a:pt x="63" y="59"/>
                  <a:pt x="63" y="59"/>
                </a:cubicBezTo>
                <a:cubicBezTo>
                  <a:pt x="64" y="59"/>
                  <a:pt x="66" y="58"/>
                  <a:pt x="66" y="56"/>
                </a:cubicBezTo>
                <a:cubicBezTo>
                  <a:pt x="66" y="28"/>
                  <a:pt x="66" y="28"/>
                  <a:pt x="66" y="28"/>
                </a:cubicBezTo>
                <a:cubicBezTo>
                  <a:pt x="66" y="27"/>
                  <a:pt x="64" y="25"/>
                  <a:pt x="63" y="25"/>
                </a:cubicBezTo>
                <a:cubicBezTo>
                  <a:pt x="35" y="25"/>
                  <a:pt x="35" y="25"/>
                  <a:pt x="35" y="25"/>
                </a:cubicBezTo>
                <a:cubicBezTo>
                  <a:pt x="33" y="25"/>
                  <a:pt x="32" y="27"/>
                  <a:pt x="32" y="28"/>
                </a:cubicBezTo>
                <a:cubicBezTo>
                  <a:pt x="32" y="56"/>
                  <a:pt x="32" y="56"/>
                  <a:pt x="32" y="56"/>
                </a:cubicBezTo>
                <a:cubicBezTo>
                  <a:pt x="32" y="58"/>
                  <a:pt x="33" y="59"/>
                  <a:pt x="35" y="59"/>
                </a:cubicBezTo>
                <a:close/>
                <a:moveTo>
                  <a:pt x="38" y="31"/>
                </a:moveTo>
                <a:cubicBezTo>
                  <a:pt x="38" y="31"/>
                  <a:pt x="38" y="31"/>
                  <a:pt x="38" y="31"/>
                </a:cubicBezTo>
                <a:cubicBezTo>
                  <a:pt x="60" y="31"/>
                  <a:pt x="60" y="31"/>
                  <a:pt x="60" y="31"/>
                </a:cubicBezTo>
                <a:cubicBezTo>
                  <a:pt x="60" y="53"/>
                  <a:pt x="60" y="53"/>
                  <a:pt x="60" y="53"/>
                </a:cubicBezTo>
                <a:cubicBezTo>
                  <a:pt x="38" y="53"/>
                  <a:pt x="38" y="53"/>
                  <a:pt x="38" y="53"/>
                </a:cubicBezTo>
                <a:cubicBezTo>
                  <a:pt x="38" y="31"/>
                  <a:pt x="38" y="31"/>
                  <a:pt x="38" y="31"/>
                </a:cubicBezTo>
                <a:close/>
                <a:moveTo>
                  <a:pt x="76" y="81"/>
                </a:moveTo>
                <a:cubicBezTo>
                  <a:pt x="76" y="81"/>
                  <a:pt x="76" y="81"/>
                  <a:pt x="76" y="81"/>
                </a:cubicBezTo>
                <a:cubicBezTo>
                  <a:pt x="92" y="81"/>
                  <a:pt x="92" y="81"/>
                  <a:pt x="92" y="81"/>
                </a:cubicBezTo>
                <a:cubicBezTo>
                  <a:pt x="94" y="81"/>
                  <a:pt x="95" y="79"/>
                  <a:pt x="95" y="78"/>
                </a:cubicBezTo>
                <a:cubicBezTo>
                  <a:pt x="95" y="69"/>
                  <a:pt x="95" y="69"/>
                  <a:pt x="95" y="69"/>
                </a:cubicBezTo>
                <a:cubicBezTo>
                  <a:pt x="95" y="68"/>
                  <a:pt x="94" y="66"/>
                  <a:pt x="92" y="66"/>
                </a:cubicBezTo>
                <a:cubicBezTo>
                  <a:pt x="76" y="66"/>
                  <a:pt x="76" y="66"/>
                  <a:pt x="76" y="66"/>
                </a:cubicBezTo>
                <a:cubicBezTo>
                  <a:pt x="74" y="66"/>
                  <a:pt x="73" y="68"/>
                  <a:pt x="73" y="69"/>
                </a:cubicBezTo>
                <a:cubicBezTo>
                  <a:pt x="73" y="78"/>
                  <a:pt x="73" y="78"/>
                  <a:pt x="73" y="78"/>
                </a:cubicBezTo>
                <a:cubicBezTo>
                  <a:pt x="73" y="79"/>
                  <a:pt x="74" y="81"/>
                  <a:pt x="76" y="81"/>
                </a:cubicBezTo>
                <a:close/>
                <a:moveTo>
                  <a:pt x="79" y="72"/>
                </a:moveTo>
                <a:cubicBezTo>
                  <a:pt x="79" y="72"/>
                  <a:pt x="79" y="72"/>
                  <a:pt x="79" y="72"/>
                </a:cubicBezTo>
                <a:cubicBezTo>
                  <a:pt x="89" y="72"/>
                  <a:pt x="89" y="72"/>
                  <a:pt x="89" y="72"/>
                </a:cubicBezTo>
                <a:cubicBezTo>
                  <a:pt x="89" y="75"/>
                  <a:pt x="89" y="75"/>
                  <a:pt x="89" y="75"/>
                </a:cubicBezTo>
                <a:cubicBezTo>
                  <a:pt x="79" y="75"/>
                  <a:pt x="79" y="75"/>
                  <a:pt x="79" y="75"/>
                </a:cubicBezTo>
                <a:cubicBezTo>
                  <a:pt x="79" y="72"/>
                  <a:pt x="79" y="72"/>
                  <a:pt x="79" y="7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前言</a:t>
            </a:r>
            <a:endParaRPr lang="zh-CN" altLang="en-US" dirty="0"/>
          </a:p>
        </p:txBody>
      </p:sp>
      <p:sp>
        <p:nvSpPr>
          <p:cNvPr id="112" name="Freeform 100"/>
          <p:cNvSpPr>
            <a:spLocks noEditPoints="1"/>
          </p:cNvSpPr>
          <p:nvPr userDrawn="1">
            <p:custDataLst>
              <p:tags r:id="rId2"/>
            </p:custDataLst>
          </p:nvPr>
        </p:nvSpPr>
        <p:spPr bwMode="auto">
          <a:xfrm>
            <a:off x="216762" y="208558"/>
            <a:ext cx="391139" cy="457310"/>
          </a:xfrm>
          <a:custGeom>
            <a:avLst/>
            <a:gdLst>
              <a:gd name="T0" fmla="*/ 39 w 112"/>
              <a:gd name="T1" fmla="*/ 56 h 131"/>
              <a:gd name="T2" fmla="*/ 85 w 112"/>
              <a:gd name="T3" fmla="*/ 53 h 131"/>
              <a:gd name="T4" fmla="*/ 85 w 112"/>
              <a:gd name="T5" fmla="*/ 59 h 131"/>
              <a:gd name="T6" fmla="*/ 27 w 112"/>
              <a:gd name="T7" fmla="*/ 93 h 131"/>
              <a:gd name="T8" fmla="*/ 32 w 112"/>
              <a:gd name="T9" fmla="*/ 98 h 131"/>
              <a:gd name="T10" fmla="*/ 22 w 112"/>
              <a:gd name="T11" fmla="*/ 98 h 131"/>
              <a:gd name="T12" fmla="*/ 27 w 112"/>
              <a:gd name="T13" fmla="*/ 72 h 131"/>
              <a:gd name="T14" fmla="*/ 32 w 112"/>
              <a:gd name="T15" fmla="*/ 77 h 131"/>
              <a:gd name="T16" fmla="*/ 22 w 112"/>
              <a:gd name="T17" fmla="*/ 77 h 131"/>
              <a:gd name="T18" fmla="*/ 27 w 112"/>
              <a:gd name="T19" fmla="*/ 51 h 131"/>
              <a:gd name="T20" fmla="*/ 32 w 112"/>
              <a:gd name="T21" fmla="*/ 56 h 131"/>
              <a:gd name="T22" fmla="*/ 22 w 112"/>
              <a:gd name="T23" fmla="*/ 56 h 131"/>
              <a:gd name="T24" fmla="*/ 56 w 112"/>
              <a:gd name="T25" fmla="*/ 0 h 131"/>
              <a:gd name="T26" fmla="*/ 70 w 112"/>
              <a:gd name="T27" fmla="*/ 6 h 131"/>
              <a:gd name="T28" fmla="*/ 91 w 112"/>
              <a:gd name="T29" fmla="*/ 15 h 131"/>
              <a:gd name="T30" fmla="*/ 94 w 112"/>
              <a:gd name="T31" fmla="*/ 18 h 131"/>
              <a:gd name="T32" fmla="*/ 107 w 112"/>
              <a:gd name="T33" fmla="*/ 20 h 131"/>
              <a:gd name="T34" fmla="*/ 112 w 112"/>
              <a:gd name="T35" fmla="*/ 25 h 131"/>
              <a:gd name="T36" fmla="*/ 107 w 112"/>
              <a:gd name="T37" fmla="*/ 131 h 131"/>
              <a:gd name="T38" fmla="*/ 5 w 112"/>
              <a:gd name="T39" fmla="*/ 131 h 131"/>
              <a:gd name="T40" fmla="*/ 0 w 112"/>
              <a:gd name="T41" fmla="*/ 126 h 131"/>
              <a:gd name="T42" fmla="*/ 5 w 112"/>
              <a:gd name="T43" fmla="*/ 20 h 131"/>
              <a:gd name="T44" fmla="*/ 18 w 112"/>
              <a:gd name="T45" fmla="*/ 20 h 131"/>
              <a:gd name="T46" fmla="*/ 21 w 112"/>
              <a:gd name="T47" fmla="*/ 15 h 131"/>
              <a:gd name="T48" fmla="*/ 37 w 112"/>
              <a:gd name="T49" fmla="*/ 15 h 131"/>
              <a:gd name="T50" fmla="*/ 56 w 112"/>
              <a:gd name="T51" fmla="*/ 0 h 131"/>
              <a:gd name="T52" fmla="*/ 69 w 112"/>
              <a:gd name="T53" fmla="*/ 15 h 131"/>
              <a:gd name="T54" fmla="*/ 56 w 112"/>
              <a:gd name="T55" fmla="*/ 6 h 131"/>
              <a:gd name="T56" fmla="*/ 43 w 112"/>
              <a:gd name="T57" fmla="*/ 15 h 131"/>
              <a:gd name="T58" fmla="*/ 69 w 112"/>
              <a:gd name="T59" fmla="*/ 15 h 131"/>
              <a:gd name="T60" fmla="*/ 94 w 112"/>
              <a:gd name="T61" fmla="*/ 30 h 131"/>
              <a:gd name="T62" fmla="*/ 91 w 112"/>
              <a:gd name="T63" fmla="*/ 36 h 131"/>
              <a:gd name="T64" fmla="*/ 56 w 112"/>
              <a:gd name="T65" fmla="*/ 36 h 131"/>
              <a:gd name="T66" fmla="*/ 18 w 112"/>
              <a:gd name="T67" fmla="*/ 33 h 131"/>
              <a:gd name="T68" fmla="*/ 18 w 112"/>
              <a:gd name="T69" fmla="*/ 30 h 131"/>
              <a:gd name="T70" fmla="*/ 10 w 112"/>
              <a:gd name="T71" fmla="*/ 121 h 131"/>
              <a:gd name="T72" fmla="*/ 102 w 112"/>
              <a:gd name="T73" fmla="*/ 30 h 131"/>
              <a:gd name="T74" fmla="*/ 56 w 112"/>
              <a:gd name="T75" fmla="*/ 21 h 131"/>
              <a:gd name="T76" fmla="*/ 24 w 112"/>
              <a:gd name="T77" fmla="*/ 21 h 131"/>
              <a:gd name="T78" fmla="*/ 24 w 112"/>
              <a:gd name="T79" fmla="*/ 30 h 131"/>
              <a:gd name="T80" fmla="*/ 88 w 112"/>
              <a:gd name="T81" fmla="*/ 30 h 131"/>
              <a:gd name="T82" fmla="*/ 88 w 112"/>
              <a:gd name="T83" fmla="*/ 21 h 131"/>
              <a:gd name="T84" fmla="*/ 42 w 112"/>
              <a:gd name="T85" fmla="*/ 101 h 131"/>
              <a:gd name="T86" fmla="*/ 39 w 112"/>
              <a:gd name="T87" fmla="*/ 98 h 131"/>
              <a:gd name="T88" fmla="*/ 85 w 112"/>
              <a:gd name="T89" fmla="*/ 95 h 131"/>
              <a:gd name="T90" fmla="*/ 85 w 112"/>
              <a:gd name="T91" fmla="*/ 101 h 131"/>
              <a:gd name="T92" fmla="*/ 42 w 112"/>
              <a:gd name="T93" fmla="*/ 80 h 131"/>
              <a:gd name="T94" fmla="*/ 39 w 112"/>
              <a:gd name="T95" fmla="*/ 77 h 131"/>
              <a:gd name="T96" fmla="*/ 85 w 112"/>
              <a:gd name="T97" fmla="*/ 74 h 131"/>
              <a:gd name="T98" fmla="*/ 85 w 112"/>
              <a:gd name="T99" fmla="*/ 8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131">
                <a:moveTo>
                  <a:pt x="42" y="59"/>
                </a:moveTo>
                <a:cubicBezTo>
                  <a:pt x="40" y="59"/>
                  <a:pt x="39" y="58"/>
                  <a:pt x="39" y="56"/>
                </a:cubicBezTo>
                <a:cubicBezTo>
                  <a:pt x="39" y="55"/>
                  <a:pt x="40" y="53"/>
                  <a:pt x="42" y="53"/>
                </a:cubicBezTo>
                <a:cubicBezTo>
                  <a:pt x="85" y="53"/>
                  <a:pt x="85" y="53"/>
                  <a:pt x="85" y="53"/>
                </a:cubicBezTo>
                <a:cubicBezTo>
                  <a:pt x="86" y="53"/>
                  <a:pt x="88" y="55"/>
                  <a:pt x="88" y="56"/>
                </a:cubicBezTo>
                <a:cubicBezTo>
                  <a:pt x="88" y="58"/>
                  <a:pt x="86" y="59"/>
                  <a:pt x="85" y="59"/>
                </a:cubicBezTo>
                <a:cubicBezTo>
                  <a:pt x="42" y="59"/>
                  <a:pt x="42" y="59"/>
                  <a:pt x="42" y="59"/>
                </a:cubicBezTo>
                <a:close/>
                <a:moveTo>
                  <a:pt x="27" y="93"/>
                </a:moveTo>
                <a:cubicBezTo>
                  <a:pt x="27" y="93"/>
                  <a:pt x="27" y="93"/>
                  <a:pt x="27" y="93"/>
                </a:cubicBezTo>
                <a:cubicBezTo>
                  <a:pt x="30" y="93"/>
                  <a:pt x="32" y="95"/>
                  <a:pt x="32" y="98"/>
                </a:cubicBezTo>
                <a:cubicBezTo>
                  <a:pt x="32" y="101"/>
                  <a:pt x="30" y="103"/>
                  <a:pt x="27" y="103"/>
                </a:cubicBezTo>
                <a:cubicBezTo>
                  <a:pt x="24" y="103"/>
                  <a:pt x="22" y="101"/>
                  <a:pt x="22" y="98"/>
                </a:cubicBezTo>
                <a:cubicBezTo>
                  <a:pt x="22" y="95"/>
                  <a:pt x="24" y="93"/>
                  <a:pt x="27" y="93"/>
                </a:cubicBezTo>
                <a:close/>
                <a:moveTo>
                  <a:pt x="27" y="72"/>
                </a:moveTo>
                <a:cubicBezTo>
                  <a:pt x="27" y="72"/>
                  <a:pt x="27" y="72"/>
                  <a:pt x="27" y="72"/>
                </a:cubicBezTo>
                <a:cubicBezTo>
                  <a:pt x="30" y="72"/>
                  <a:pt x="32" y="74"/>
                  <a:pt x="32" y="77"/>
                </a:cubicBezTo>
                <a:cubicBezTo>
                  <a:pt x="32" y="80"/>
                  <a:pt x="30" y="82"/>
                  <a:pt x="27" y="82"/>
                </a:cubicBezTo>
                <a:cubicBezTo>
                  <a:pt x="24" y="82"/>
                  <a:pt x="22" y="80"/>
                  <a:pt x="22" y="77"/>
                </a:cubicBezTo>
                <a:cubicBezTo>
                  <a:pt x="22" y="74"/>
                  <a:pt x="24" y="72"/>
                  <a:pt x="27" y="72"/>
                </a:cubicBezTo>
                <a:close/>
                <a:moveTo>
                  <a:pt x="27" y="51"/>
                </a:moveTo>
                <a:cubicBezTo>
                  <a:pt x="27" y="51"/>
                  <a:pt x="27" y="51"/>
                  <a:pt x="27" y="51"/>
                </a:cubicBezTo>
                <a:cubicBezTo>
                  <a:pt x="30" y="51"/>
                  <a:pt x="32" y="54"/>
                  <a:pt x="32" y="56"/>
                </a:cubicBezTo>
                <a:cubicBezTo>
                  <a:pt x="32" y="59"/>
                  <a:pt x="30" y="61"/>
                  <a:pt x="27" y="61"/>
                </a:cubicBezTo>
                <a:cubicBezTo>
                  <a:pt x="24" y="61"/>
                  <a:pt x="22" y="59"/>
                  <a:pt x="22" y="56"/>
                </a:cubicBezTo>
                <a:cubicBezTo>
                  <a:pt x="22" y="54"/>
                  <a:pt x="24" y="51"/>
                  <a:pt x="27" y="51"/>
                </a:cubicBezTo>
                <a:close/>
                <a:moveTo>
                  <a:pt x="56" y="0"/>
                </a:moveTo>
                <a:cubicBezTo>
                  <a:pt x="56" y="0"/>
                  <a:pt x="56" y="0"/>
                  <a:pt x="56" y="0"/>
                </a:cubicBezTo>
                <a:cubicBezTo>
                  <a:pt x="61" y="0"/>
                  <a:pt x="66" y="2"/>
                  <a:pt x="70" y="6"/>
                </a:cubicBezTo>
                <a:cubicBezTo>
                  <a:pt x="72" y="8"/>
                  <a:pt x="74" y="11"/>
                  <a:pt x="75" y="15"/>
                </a:cubicBezTo>
                <a:cubicBezTo>
                  <a:pt x="91" y="15"/>
                  <a:pt x="91" y="15"/>
                  <a:pt x="91" y="15"/>
                </a:cubicBezTo>
                <a:cubicBezTo>
                  <a:pt x="92" y="15"/>
                  <a:pt x="94" y="16"/>
                  <a:pt x="94" y="18"/>
                </a:cubicBezTo>
                <a:cubicBezTo>
                  <a:pt x="94" y="18"/>
                  <a:pt x="94" y="18"/>
                  <a:pt x="94" y="18"/>
                </a:cubicBezTo>
                <a:cubicBezTo>
                  <a:pt x="94" y="20"/>
                  <a:pt x="94" y="20"/>
                  <a:pt x="94" y="20"/>
                </a:cubicBezTo>
                <a:cubicBezTo>
                  <a:pt x="107" y="20"/>
                  <a:pt x="107" y="20"/>
                  <a:pt x="107" y="20"/>
                </a:cubicBezTo>
                <a:cubicBezTo>
                  <a:pt x="110" y="20"/>
                  <a:pt x="112" y="23"/>
                  <a:pt x="112" y="25"/>
                </a:cubicBezTo>
                <a:cubicBezTo>
                  <a:pt x="112" y="25"/>
                  <a:pt x="112" y="25"/>
                  <a:pt x="112" y="25"/>
                </a:cubicBezTo>
                <a:cubicBezTo>
                  <a:pt x="112" y="126"/>
                  <a:pt x="112" y="126"/>
                  <a:pt x="112" y="126"/>
                </a:cubicBezTo>
                <a:cubicBezTo>
                  <a:pt x="112" y="129"/>
                  <a:pt x="110" y="131"/>
                  <a:pt x="107" y="131"/>
                </a:cubicBezTo>
                <a:cubicBezTo>
                  <a:pt x="107" y="131"/>
                  <a:pt x="107" y="131"/>
                  <a:pt x="107" y="131"/>
                </a:cubicBezTo>
                <a:cubicBezTo>
                  <a:pt x="5" y="131"/>
                  <a:pt x="5" y="131"/>
                  <a:pt x="5" y="131"/>
                </a:cubicBezTo>
                <a:cubicBezTo>
                  <a:pt x="2" y="131"/>
                  <a:pt x="0" y="129"/>
                  <a:pt x="0" y="126"/>
                </a:cubicBezTo>
                <a:cubicBezTo>
                  <a:pt x="0" y="126"/>
                  <a:pt x="0" y="126"/>
                  <a:pt x="0" y="126"/>
                </a:cubicBezTo>
                <a:cubicBezTo>
                  <a:pt x="0" y="25"/>
                  <a:pt x="0" y="25"/>
                  <a:pt x="0" y="25"/>
                </a:cubicBezTo>
                <a:cubicBezTo>
                  <a:pt x="0" y="23"/>
                  <a:pt x="2" y="20"/>
                  <a:pt x="5" y="20"/>
                </a:cubicBezTo>
                <a:cubicBezTo>
                  <a:pt x="5" y="20"/>
                  <a:pt x="5" y="20"/>
                  <a:pt x="5" y="20"/>
                </a:cubicBezTo>
                <a:cubicBezTo>
                  <a:pt x="18" y="20"/>
                  <a:pt x="18" y="20"/>
                  <a:pt x="18" y="20"/>
                </a:cubicBezTo>
                <a:cubicBezTo>
                  <a:pt x="18" y="18"/>
                  <a:pt x="18" y="18"/>
                  <a:pt x="18" y="18"/>
                </a:cubicBezTo>
                <a:cubicBezTo>
                  <a:pt x="18" y="16"/>
                  <a:pt x="20" y="15"/>
                  <a:pt x="21" y="15"/>
                </a:cubicBezTo>
                <a:cubicBezTo>
                  <a:pt x="21" y="15"/>
                  <a:pt x="21" y="15"/>
                  <a:pt x="21" y="15"/>
                </a:cubicBezTo>
                <a:cubicBezTo>
                  <a:pt x="37" y="15"/>
                  <a:pt x="37" y="15"/>
                  <a:pt x="37" y="15"/>
                </a:cubicBezTo>
                <a:cubicBezTo>
                  <a:pt x="38" y="11"/>
                  <a:pt x="40" y="8"/>
                  <a:pt x="42" y="6"/>
                </a:cubicBezTo>
                <a:cubicBezTo>
                  <a:pt x="46" y="2"/>
                  <a:pt x="51" y="0"/>
                  <a:pt x="56" y="0"/>
                </a:cubicBezTo>
                <a:close/>
                <a:moveTo>
                  <a:pt x="69" y="15"/>
                </a:moveTo>
                <a:cubicBezTo>
                  <a:pt x="69" y="15"/>
                  <a:pt x="69" y="15"/>
                  <a:pt x="69" y="15"/>
                </a:cubicBezTo>
                <a:cubicBezTo>
                  <a:pt x="68" y="13"/>
                  <a:pt x="67" y="11"/>
                  <a:pt x="65" y="10"/>
                </a:cubicBezTo>
                <a:cubicBezTo>
                  <a:pt x="63" y="7"/>
                  <a:pt x="60" y="6"/>
                  <a:pt x="56" y="6"/>
                </a:cubicBezTo>
                <a:cubicBezTo>
                  <a:pt x="52" y="6"/>
                  <a:pt x="49" y="7"/>
                  <a:pt x="46" y="10"/>
                </a:cubicBezTo>
                <a:cubicBezTo>
                  <a:pt x="45" y="11"/>
                  <a:pt x="44" y="13"/>
                  <a:pt x="43" y="15"/>
                </a:cubicBezTo>
                <a:cubicBezTo>
                  <a:pt x="56" y="15"/>
                  <a:pt x="56" y="15"/>
                  <a:pt x="56" y="15"/>
                </a:cubicBezTo>
                <a:cubicBezTo>
                  <a:pt x="69" y="15"/>
                  <a:pt x="69" y="15"/>
                  <a:pt x="69" y="15"/>
                </a:cubicBezTo>
                <a:close/>
                <a:moveTo>
                  <a:pt x="94" y="30"/>
                </a:moveTo>
                <a:cubicBezTo>
                  <a:pt x="94" y="30"/>
                  <a:pt x="94" y="30"/>
                  <a:pt x="94" y="30"/>
                </a:cubicBezTo>
                <a:cubicBezTo>
                  <a:pt x="94" y="33"/>
                  <a:pt x="94" y="33"/>
                  <a:pt x="94" y="33"/>
                </a:cubicBezTo>
                <a:cubicBezTo>
                  <a:pt x="94" y="35"/>
                  <a:pt x="92" y="36"/>
                  <a:pt x="91" y="36"/>
                </a:cubicBezTo>
                <a:cubicBezTo>
                  <a:pt x="91" y="36"/>
                  <a:pt x="91" y="36"/>
                  <a:pt x="91" y="36"/>
                </a:cubicBezTo>
                <a:cubicBezTo>
                  <a:pt x="56" y="36"/>
                  <a:pt x="56" y="36"/>
                  <a:pt x="56" y="36"/>
                </a:cubicBezTo>
                <a:cubicBezTo>
                  <a:pt x="21" y="36"/>
                  <a:pt x="21" y="36"/>
                  <a:pt x="21" y="36"/>
                </a:cubicBezTo>
                <a:cubicBezTo>
                  <a:pt x="20" y="36"/>
                  <a:pt x="18" y="35"/>
                  <a:pt x="18" y="33"/>
                </a:cubicBezTo>
                <a:cubicBezTo>
                  <a:pt x="18" y="33"/>
                  <a:pt x="18" y="33"/>
                  <a:pt x="18" y="33"/>
                </a:cubicBezTo>
                <a:cubicBezTo>
                  <a:pt x="18" y="30"/>
                  <a:pt x="18" y="30"/>
                  <a:pt x="18" y="30"/>
                </a:cubicBezTo>
                <a:cubicBezTo>
                  <a:pt x="10" y="30"/>
                  <a:pt x="10" y="30"/>
                  <a:pt x="10" y="30"/>
                </a:cubicBezTo>
                <a:cubicBezTo>
                  <a:pt x="10" y="121"/>
                  <a:pt x="10" y="121"/>
                  <a:pt x="10" y="121"/>
                </a:cubicBezTo>
                <a:cubicBezTo>
                  <a:pt x="102" y="121"/>
                  <a:pt x="102" y="121"/>
                  <a:pt x="102" y="121"/>
                </a:cubicBezTo>
                <a:cubicBezTo>
                  <a:pt x="102" y="30"/>
                  <a:pt x="102" y="30"/>
                  <a:pt x="102" y="30"/>
                </a:cubicBezTo>
                <a:cubicBezTo>
                  <a:pt x="94" y="30"/>
                  <a:pt x="94" y="30"/>
                  <a:pt x="94" y="30"/>
                </a:cubicBezTo>
                <a:close/>
                <a:moveTo>
                  <a:pt x="56" y="21"/>
                </a:moveTo>
                <a:cubicBezTo>
                  <a:pt x="56" y="21"/>
                  <a:pt x="56" y="21"/>
                  <a:pt x="56" y="21"/>
                </a:cubicBezTo>
                <a:cubicBezTo>
                  <a:pt x="24" y="21"/>
                  <a:pt x="24" y="21"/>
                  <a:pt x="24" y="21"/>
                </a:cubicBezTo>
                <a:cubicBezTo>
                  <a:pt x="24" y="25"/>
                  <a:pt x="24" y="25"/>
                  <a:pt x="24" y="25"/>
                </a:cubicBezTo>
                <a:cubicBezTo>
                  <a:pt x="24" y="30"/>
                  <a:pt x="24" y="30"/>
                  <a:pt x="24" y="30"/>
                </a:cubicBezTo>
                <a:cubicBezTo>
                  <a:pt x="56" y="30"/>
                  <a:pt x="56" y="30"/>
                  <a:pt x="56" y="30"/>
                </a:cubicBezTo>
                <a:cubicBezTo>
                  <a:pt x="88" y="30"/>
                  <a:pt x="88" y="30"/>
                  <a:pt x="88" y="30"/>
                </a:cubicBezTo>
                <a:cubicBezTo>
                  <a:pt x="88" y="25"/>
                  <a:pt x="88" y="25"/>
                  <a:pt x="88" y="25"/>
                </a:cubicBezTo>
                <a:cubicBezTo>
                  <a:pt x="88" y="21"/>
                  <a:pt x="88" y="21"/>
                  <a:pt x="88" y="21"/>
                </a:cubicBezTo>
                <a:cubicBezTo>
                  <a:pt x="56" y="21"/>
                  <a:pt x="56" y="21"/>
                  <a:pt x="56" y="21"/>
                </a:cubicBezTo>
                <a:close/>
                <a:moveTo>
                  <a:pt x="42" y="101"/>
                </a:moveTo>
                <a:cubicBezTo>
                  <a:pt x="42" y="101"/>
                  <a:pt x="42" y="101"/>
                  <a:pt x="42" y="101"/>
                </a:cubicBezTo>
                <a:cubicBezTo>
                  <a:pt x="40" y="101"/>
                  <a:pt x="39" y="100"/>
                  <a:pt x="39" y="98"/>
                </a:cubicBezTo>
                <a:cubicBezTo>
                  <a:pt x="39" y="96"/>
                  <a:pt x="40" y="95"/>
                  <a:pt x="42" y="95"/>
                </a:cubicBezTo>
                <a:cubicBezTo>
                  <a:pt x="85" y="95"/>
                  <a:pt x="85" y="95"/>
                  <a:pt x="85" y="95"/>
                </a:cubicBezTo>
                <a:cubicBezTo>
                  <a:pt x="86" y="95"/>
                  <a:pt x="88" y="96"/>
                  <a:pt x="88" y="98"/>
                </a:cubicBezTo>
                <a:cubicBezTo>
                  <a:pt x="88" y="100"/>
                  <a:pt x="86" y="101"/>
                  <a:pt x="85" y="101"/>
                </a:cubicBezTo>
                <a:cubicBezTo>
                  <a:pt x="42" y="101"/>
                  <a:pt x="42" y="101"/>
                  <a:pt x="42" y="101"/>
                </a:cubicBezTo>
                <a:close/>
                <a:moveTo>
                  <a:pt x="42" y="80"/>
                </a:moveTo>
                <a:cubicBezTo>
                  <a:pt x="42" y="80"/>
                  <a:pt x="42" y="80"/>
                  <a:pt x="42" y="80"/>
                </a:cubicBezTo>
                <a:cubicBezTo>
                  <a:pt x="40" y="80"/>
                  <a:pt x="39" y="79"/>
                  <a:pt x="39" y="77"/>
                </a:cubicBezTo>
                <a:cubicBezTo>
                  <a:pt x="39" y="76"/>
                  <a:pt x="40" y="74"/>
                  <a:pt x="42" y="74"/>
                </a:cubicBezTo>
                <a:cubicBezTo>
                  <a:pt x="85" y="74"/>
                  <a:pt x="85" y="74"/>
                  <a:pt x="85" y="74"/>
                </a:cubicBezTo>
                <a:cubicBezTo>
                  <a:pt x="86" y="74"/>
                  <a:pt x="88" y="76"/>
                  <a:pt x="88" y="77"/>
                </a:cubicBezTo>
                <a:cubicBezTo>
                  <a:pt x="88" y="79"/>
                  <a:pt x="86" y="80"/>
                  <a:pt x="85" y="80"/>
                </a:cubicBezTo>
                <a:cubicBezTo>
                  <a:pt x="42" y="80"/>
                  <a:pt x="42" y="80"/>
                  <a:pt x="42" y="80"/>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5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参考资料</a:t>
            </a:r>
            <a:endParaRPr lang="zh-CN" altLang="en-US" dirty="0"/>
          </a:p>
        </p:txBody>
      </p:sp>
      <p:sp>
        <p:nvSpPr>
          <p:cNvPr id="110" name="Freeform 110"/>
          <p:cNvSpPr>
            <a:spLocks noEditPoints="1"/>
          </p:cNvSpPr>
          <p:nvPr userDrawn="1">
            <p:custDataLst>
              <p:tags r:id="rId2"/>
            </p:custDataLst>
          </p:nvPr>
        </p:nvSpPr>
        <p:spPr bwMode="auto">
          <a:xfrm>
            <a:off x="187195" y="253515"/>
            <a:ext cx="449304" cy="366264"/>
          </a:xfrm>
          <a:custGeom>
            <a:avLst/>
            <a:gdLst>
              <a:gd name="T0" fmla="*/ 37 w 128"/>
              <a:gd name="T1" fmla="*/ 52 h 104"/>
              <a:gd name="T2" fmla="*/ 70 w 128"/>
              <a:gd name="T3" fmla="*/ 52 h 104"/>
              <a:gd name="T4" fmla="*/ 67 w 128"/>
              <a:gd name="T5" fmla="*/ 70 h 104"/>
              <a:gd name="T6" fmla="*/ 40 w 128"/>
              <a:gd name="T7" fmla="*/ 76 h 104"/>
              <a:gd name="T8" fmla="*/ 67 w 128"/>
              <a:gd name="T9" fmla="*/ 70 h 104"/>
              <a:gd name="T10" fmla="*/ 40 w 128"/>
              <a:gd name="T11" fmla="*/ 59 h 104"/>
              <a:gd name="T12" fmla="*/ 67 w 128"/>
              <a:gd name="T13" fmla="*/ 65 h 104"/>
              <a:gd name="T14" fmla="*/ 67 w 128"/>
              <a:gd name="T15" fmla="*/ 80 h 104"/>
              <a:gd name="T16" fmla="*/ 37 w 128"/>
              <a:gd name="T17" fmla="*/ 83 h 104"/>
              <a:gd name="T18" fmla="*/ 70 w 128"/>
              <a:gd name="T19" fmla="*/ 83 h 104"/>
              <a:gd name="T20" fmla="*/ 127 w 128"/>
              <a:gd name="T21" fmla="*/ 2 h 104"/>
              <a:gd name="T22" fmla="*/ 111 w 128"/>
              <a:gd name="T23" fmla="*/ 2 h 104"/>
              <a:gd name="T24" fmla="*/ 103 w 128"/>
              <a:gd name="T25" fmla="*/ 2 h 104"/>
              <a:gd name="T26" fmla="*/ 91 w 128"/>
              <a:gd name="T27" fmla="*/ 0 h 104"/>
              <a:gd name="T28" fmla="*/ 82 w 128"/>
              <a:gd name="T29" fmla="*/ 6 h 104"/>
              <a:gd name="T30" fmla="*/ 74 w 128"/>
              <a:gd name="T31" fmla="*/ 0 h 104"/>
              <a:gd name="T32" fmla="*/ 61 w 128"/>
              <a:gd name="T33" fmla="*/ 2 h 104"/>
              <a:gd name="T34" fmla="*/ 54 w 128"/>
              <a:gd name="T35" fmla="*/ 2 h 104"/>
              <a:gd name="T36" fmla="*/ 41 w 128"/>
              <a:gd name="T37" fmla="*/ 0 h 104"/>
              <a:gd name="T38" fmla="*/ 33 w 128"/>
              <a:gd name="T39" fmla="*/ 6 h 104"/>
              <a:gd name="T40" fmla="*/ 20 w 128"/>
              <a:gd name="T41" fmla="*/ 5 h 104"/>
              <a:gd name="T42" fmla="*/ 1 w 128"/>
              <a:gd name="T43" fmla="*/ 37 h 104"/>
              <a:gd name="T44" fmla="*/ 123 w 128"/>
              <a:gd name="T45" fmla="*/ 104 h 104"/>
              <a:gd name="T46" fmla="*/ 127 w 128"/>
              <a:gd name="T47" fmla="*/ 2 h 104"/>
              <a:gd name="T48" fmla="*/ 11 w 128"/>
              <a:gd name="T49" fmla="*/ 39 h 104"/>
              <a:gd name="T50" fmla="*/ 118 w 128"/>
              <a:gd name="T51" fmla="*/ 94 h 104"/>
              <a:gd name="T52" fmla="*/ 29 w 128"/>
              <a:gd name="T53" fmla="*/ 17 h 104"/>
              <a:gd name="T54" fmla="*/ 36 w 128"/>
              <a:gd name="T55" fmla="*/ 17 h 104"/>
              <a:gd name="T56" fmla="*/ 53 w 128"/>
              <a:gd name="T57" fmla="*/ 17 h 104"/>
              <a:gd name="T58" fmla="*/ 57 w 128"/>
              <a:gd name="T59" fmla="*/ 12 h 104"/>
              <a:gd name="T60" fmla="*/ 69 w 128"/>
              <a:gd name="T61" fmla="*/ 17 h 104"/>
              <a:gd name="T62" fmla="*/ 79 w 128"/>
              <a:gd name="T63" fmla="*/ 17 h 104"/>
              <a:gd name="T64" fmla="*/ 95 w 128"/>
              <a:gd name="T65" fmla="*/ 17 h 104"/>
              <a:gd name="T66" fmla="*/ 102 w 128"/>
              <a:gd name="T67" fmla="*/ 17 h 104"/>
              <a:gd name="T68" fmla="*/ 118 w 128"/>
              <a:gd name="T69" fmla="*/ 17 h 104"/>
              <a:gd name="T70" fmla="*/ 67 w 128"/>
              <a:gd name="T71" fmla="*/ 28 h 104"/>
              <a:gd name="T72" fmla="*/ 40 w 128"/>
              <a:gd name="T73" fmla="*/ 33 h 104"/>
              <a:gd name="T74" fmla="*/ 67 w 128"/>
              <a:gd name="T75" fmla="*/ 28 h 104"/>
              <a:gd name="T76" fmla="*/ 80 w 128"/>
              <a:gd name="T77" fmla="*/ 80 h 104"/>
              <a:gd name="T78" fmla="*/ 108 w 128"/>
              <a:gd name="T79" fmla="*/ 86 h 104"/>
              <a:gd name="T80" fmla="*/ 67 w 128"/>
              <a:gd name="T81" fmla="*/ 38 h 104"/>
              <a:gd name="T82" fmla="*/ 37 w 128"/>
              <a:gd name="T83" fmla="*/ 41 h 104"/>
              <a:gd name="T84" fmla="*/ 70 w 128"/>
              <a:gd name="T85" fmla="*/ 41 h 104"/>
              <a:gd name="T86" fmla="*/ 108 w 128"/>
              <a:gd name="T87" fmla="*/ 70 h 104"/>
              <a:gd name="T88" fmla="*/ 80 w 128"/>
              <a:gd name="T89" fmla="*/ 76 h 104"/>
              <a:gd name="T90" fmla="*/ 108 w 128"/>
              <a:gd name="T91" fmla="*/ 70 h 104"/>
              <a:gd name="T92" fmla="*/ 80 w 128"/>
              <a:gd name="T93" fmla="*/ 28 h 104"/>
              <a:gd name="T94" fmla="*/ 80 w 128"/>
              <a:gd name="T95" fmla="*/ 65 h 104"/>
              <a:gd name="T96" fmla="*/ 111 w 128"/>
              <a:gd name="T97" fmla="*/ 30 h 104"/>
              <a:gd name="T98" fmla="*/ 105 w 128"/>
              <a:gd name="T99" fmla="*/ 59 h 104"/>
              <a:gd name="T100" fmla="*/ 105 w 128"/>
              <a:gd name="T101"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04">
                <a:moveTo>
                  <a:pt x="67" y="49"/>
                </a:moveTo>
                <a:cubicBezTo>
                  <a:pt x="40" y="49"/>
                  <a:pt x="40" y="49"/>
                  <a:pt x="40" y="49"/>
                </a:cubicBezTo>
                <a:cubicBezTo>
                  <a:pt x="38" y="49"/>
                  <a:pt x="37" y="50"/>
                  <a:pt x="37" y="52"/>
                </a:cubicBezTo>
                <a:cubicBezTo>
                  <a:pt x="37" y="53"/>
                  <a:pt x="38" y="55"/>
                  <a:pt x="40" y="55"/>
                </a:cubicBezTo>
                <a:cubicBezTo>
                  <a:pt x="67" y="55"/>
                  <a:pt x="67" y="55"/>
                  <a:pt x="67" y="55"/>
                </a:cubicBezTo>
                <a:cubicBezTo>
                  <a:pt x="69" y="55"/>
                  <a:pt x="70" y="53"/>
                  <a:pt x="70" y="52"/>
                </a:cubicBezTo>
                <a:cubicBezTo>
                  <a:pt x="70" y="50"/>
                  <a:pt x="69" y="49"/>
                  <a:pt x="67" y="49"/>
                </a:cubicBezTo>
                <a:close/>
                <a:moveTo>
                  <a:pt x="67" y="70"/>
                </a:moveTo>
                <a:cubicBezTo>
                  <a:pt x="67" y="70"/>
                  <a:pt x="67" y="70"/>
                  <a:pt x="67" y="70"/>
                </a:cubicBezTo>
                <a:cubicBezTo>
                  <a:pt x="40" y="70"/>
                  <a:pt x="40" y="70"/>
                  <a:pt x="40" y="70"/>
                </a:cubicBezTo>
                <a:cubicBezTo>
                  <a:pt x="38" y="70"/>
                  <a:pt x="37" y="71"/>
                  <a:pt x="37" y="73"/>
                </a:cubicBezTo>
                <a:cubicBezTo>
                  <a:pt x="37" y="74"/>
                  <a:pt x="38" y="76"/>
                  <a:pt x="40" y="76"/>
                </a:cubicBezTo>
                <a:cubicBezTo>
                  <a:pt x="67" y="76"/>
                  <a:pt x="67" y="76"/>
                  <a:pt x="67" y="76"/>
                </a:cubicBezTo>
                <a:cubicBezTo>
                  <a:pt x="69" y="76"/>
                  <a:pt x="70" y="74"/>
                  <a:pt x="70" y="73"/>
                </a:cubicBezTo>
                <a:cubicBezTo>
                  <a:pt x="70" y="71"/>
                  <a:pt x="69" y="70"/>
                  <a:pt x="67" y="70"/>
                </a:cubicBezTo>
                <a:close/>
                <a:moveTo>
                  <a:pt x="67" y="59"/>
                </a:moveTo>
                <a:cubicBezTo>
                  <a:pt x="67" y="59"/>
                  <a:pt x="67" y="59"/>
                  <a:pt x="67" y="59"/>
                </a:cubicBezTo>
                <a:cubicBezTo>
                  <a:pt x="40" y="59"/>
                  <a:pt x="40" y="59"/>
                  <a:pt x="40" y="59"/>
                </a:cubicBezTo>
                <a:cubicBezTo>
                  <a:pt x="38" y="59"/>
                  <a:pt x="37" y="61"/>
                  <a:pt x="37" y="62"/>
                </a:cubicBezTo>
                <a:cubicBezTo>
                  <a:pt x="37" y="64"/>
                  <a:pt x="38" y="65"/>
                  <a:pt x="40" y="65"/>
                </a:cubicBezTo>
                <a:cubicBezTo>
                  <a:pt x="67" y="65"/>
                  <a:pt x="67" y="65"/>
                  <a:pt x="67" y="65"/>
                </a:cubicBezTo>
                <a:cubicBezTo>
                  <a:pt x="69" y="65"/>
                  <a:pt x="70" y="64"/>
                  <a:pt x="70" y="62"/>
                </a:cubicBezTo>
                <a:cubicBezTo>
                  <a:pt x="70" y="61"/>
                  <a:pt x="69" y="59"/>
                  <a:pt x="67" y="59"/>
                </a:cubicBezTo>
                <a:close/>
                <a:moveTo>
                  <a:pt x="67" y="80"/>
                </a:moveTo>
                <a:cubicBezTo>
                  <a:pt x="67" y="80"/>
                  <a:pt x="67" y="80"/>
                  <a:pt x="67" y="80"/>
                </a:cubicBezTo>
                <a:cubicBezTo>
                  <a:pt x="40" y="80"/>
                  <a:pt x="40" y="80"/>
                  <a:pt x="40" y="80"/>
                </a:cubicBezTo>
                <a:cubicBezTo>
                  <a:pt x="38" y="80"/>
                  <a:pt x="37" y="82"/>
                  <a:pt x="37" y="83"/>
                </a:cubicBezTo>
                <a:cubicBezTo>
                  <a:pt x="37" y="85"/>
                  <a:pt x="38" y="86"/>
                  <a:pt x="40" y="86"/>
                </a:cubicBezTo>
                <a:cubicBezTo>
                  <a:pt x="67" y="86"/>
                  <a:pt x="67" y="86"/>
                  <a:pt x="67" y="86"/>
                </a:cubicBezTo>
                <a:cubicBezTo>
                  <a:pt x="69" y="86"/>
                  <a:pt x="70" y="85"/>
                  <a:pt x="70" y="83"/>
                </a:cubicBezTo>
                <a:cubicBezTo>
                  <a:pt x="70" y="82"/>
                  <a:pt x="69" y="80"/>
                  <a:pt x="67" y="80"/>
                </a:cubicBezTo>
                <a:close/>
                <a:moveTo>
                  <a:pt x="127" y="2"/>
                </a:moveTo>
                <a:cubicBezTo>
                  <a:pt x="127" y="2"/>
                  <a:pt x="127" y="2"/>
                  <a:pt x="127" y="2"/>
                </a:cubicBezTo>
                <a:cubicBezTo>
                  <a:pt x="125" y="0"/>
                  <a:pt x="122" y="0"/>
                  <a:pt x="120" y="2"/>
                </a:cubicBezTo>
                <a:cubicBezTo>
                  <a:pt x="115" y="6"/>
                  <a:pt x="115" y="6"/>
                  <a:pt x="115" y="6"/>
                </a:cubicBezTo>
                <a:cubicBezTo>
                  <a:pt x="111" y="2"/>
                  <a:pt x="111" y="2"/>
                  <a:pt x="111" y="2"/>
                </a:cubicBezTo>
                <a:cubicBezTo>
                  <a:pt x="110" y="1"/>
                  <a:pt x="109" y="0"/>
                  <a:pt x="107" y="0"/>
                </a:cubicBezTo>
                <a:cubicBezTo>
                  <a:pt x="107" y="0"/>
                  <a:pt x="107" y="0"/>
                  <a:pt x="107" y="0"/>
                </a:cubicBezTo>
                <a:cubicBezTo>
                  <a:pt x="106" y="0"/>
                  <a:pt x="104" y="1"/>
                  <a:pt x="103" y="2"/>
                </a:cubicBezTo>
                <a:cubicBezTo>
                  <a:pt x="99" y="6"/>
                  <a:pt x="99" y="6"/>
                  <a:pt x="99" y="6"/>
                </a:cubicBezTo>
                <a:cubicBezTo>
                  <a:pt x="94" y="2"/>
                  <a:pt x="94" y="2"/>
                  <a:pt x="94" y="2"/>
                </a:cubicBezTo>
                <a:cubicBezTo>
                  <a:pt x="94" y="1"/>
                  <a:pt x="92" y="0"/>
                  <a:pt x="91" y="0"/>
                </a:cubicBezTo>
                <a:cubicBezTo>
                  <a:pt x="90" y="0"/>
                  <a:pt x="90" y="0"/>
                  <a:pt x="90" y="0"/>
                </a:cubicBezTo>
                <a:cubicBezTo>
                  <a:pt x="89" y="0"/>
                  <a:pt x="88" y="1"/>
                  <a:pt x="87" y="2"/>
                </a:cubicBezTo>
                <a:cubicBezTo>
                  <a:pt x="82" y="6"/>
                  <a:pt x="82" y="6"/>
                  <a:pt x="82" y="6"/>
                </a:cubicBezTo>
                <a:cubicBezTo>
                  <a:pt x="78" y="2"/>
                  <a:pt x="78" y="2"/>
                  <a:pt x="78" y="2"/>
                </a:cubicBezTo>
                <a:cubicBezTo>
                  <a:pt x="77" y="1"/>
                  <a:pt x="76" y="0"/>
                  <a:pt x="74" y="0"/>
                </a:cubicBezTo>
                <a:cubicBezTo>
                  <a:pt x="74" y="0"/>
                  <a:pt x="74" y="0"/>
                  <a:pt x="74" y="0"/>
                </a:cubicBezTo>
                <a:cubicBezTo>
                  <a:pt x="73" y="0"/>
                  <a:pt x="71" y="1"/>
                  <a:pt x="70" y="2"/>
                </a:cubicBezTo>
                <a:cubicBezTo>
                  <a:pt x="66" y="6"/>
                  <a:pt x="66" y="6"/>
                  <a:pt x="66" y="6"/>
                </a:cubicBezTo>
                <a:cubicBezTo>
                  <a:pt x="61" y="2"/>
                  <a:pt x="61" y="2"/>
                  <a:pt x="61" y="2"/>
                </a:cubicBezTo>
                <a:cubicBezTo>
                  <a:pt x="60" y="1"/>
                  <a:pt x="59" y="0"/>
                  <a:pt x="58" y="0"/>
                </a:cubicBezTo>
                <a:cubicBezTo>
                  <a:pt x="57" y="0"/>
                  <a:pt x="57" y="0"/>
                  <a:pt x="57" y="0"/>
                </a:cubicBezTo>
                <a:cubicBezTo>
                  <a:pt x="56" y="0"/>
                  <a:pt x="55" y="1"/>
                  <a:pt x="54" y="2"/>
                </a:cubicBezTo>
                <a:cubicBezTo>
                  <a:pt x="49" y="6"/>
                  <a:pt x="49" y="6"/>
                  <a:pt x="49" y="6"/>
                </a:cubicBezTo>
                <a:cubicBezTo>
                  <a:pt x="45" y="2"/>
                  <a:pt x="45" y="2"/>
                  <a:pt x="45" y="2"/>
                </a:cubicBezTo>
                <a:cubicBezTo>
                  <a:pt x="44" y="1"/>
                  <a:pt x="43" y="0"/>
                  <a:pt x="41" y="0"/>
                </a:cubicBezTo>
                <a:cubicBezTo>
                  <a:pt x="41" y="0"/>
                  <a:pt x="41" y="0"/>
                  <a:pt x="41" y="0"/>
                </a:cubicBezTo>
                <a:cubicBezTo>
                  <a:pt x="39" y="0"/>
                  <a:pt x="38" y="1"/>
                  <a:pt x="37" y="2"/>
                </a:cubicBezTo>
                <a:cubicBezTo>
                  <a:pt x="33" y="6"/>
                  <a:pt x="33" y="6"/>
                  <a:pt x="33" y="6"/>
                </a:cubicBezTo>
                <a:cubicBezTo>
                  <a:pt x="28" y="2"/>
                  <a:pt x="28" y="2"/>
                  <a:pt x="28" y="2"/>
                </a:cubicBezTo>
                <a:cubicBezTo>
                  <a:pt x="27" y="1"/>
                  <a:pt x="26" y="0"/>
                  <a:pt x="24" y="0"/>
                </a:cubicBezTo>
                <a:cubicBezTo>
                  <a:pt x="22" y="0"/>
                  <a:pt x="20" y="3"/>
                  <a:pt x="20" y="5"/>
                </a:cubicBezTo>
                <a:cubicBezTo>
                  <a:pt x="20" y="26"/>
                  <a:pt x="20" y="26"/>
                  <a:pt x="20" y="26"/>
                </a:cubicBezTo>
                <a:cubicBezTo>
                  <a:pt x="4" y="31"/>
                  <a:pt x="4" y="31"/>
                  <a:pt x="4" y="31"/>
                </a:cubicBezTo>
                <a:cubicBezTo>
                  <a:pt x="1" y="32"/>
                  <a:pt x="0" y="34"/>
                  <a:pt x="1" y="37"/>
                </a:cubicBezTo>
                <a:cubicBezTo>
                  <a:pt x="20" y="100"/>
                  <a:pt x="20" y="100"/>
                  <a:pt x="20" y="100"/>
                </a:cubicBezTo>
                <a:cubicBezTo>
                  <a:pt x="20" y="103"/>
                  <a:pt x="22" y="104"/>
                  <a:pt x="25" y="104"/>
                </a:cubicBezTo>
                <a:cubicBezTo>
                  <a:pt x="123" y="104"/>
                  <a:pt x="123" y="104"/>
                  <a:pt x="123" y="104"/>
                </a:cubicBezTo>
                <a:cubicBezTo>
                  <a:pt x="126" y="104"/>
                  <a:pt x="128" y="102"/>
                  <a:pt x="128" y="99"/>
                </a:cubicBezTo>
                <a:cubicBezTo>
                  <a:pt x="128" y="5"/>
                  <a:pt x="128" y="5"/>
                  <a:pt x="128" y="5"/>
                </a:cubicBezTo>
                <a:cubicBezTo>
                  <a:pt x="128" y="4"/>
                  <a:pt x="128" y="3"/>
                  <a:pt x="127" y="2"/>
                </a:cubicBezTo>
                <a:close/>
                <a:moveTo>
                  <a:pt x="20" y="66"/>
                </a:moveTo>
                <a:cubicBezTo>
                  <a:pt x="20" y="66"/>
                  <a:pt x="20" y="66"/>
                  <a:pt x="20" y="66"/>
                </a:cubicBezTo>
                <a:cubicBezTo>
                  <a:pt x="11" y="39"/>
                  <a:pt x="11" y="39"/>
                  <a:pt x="11" y="39"/>
                </a:cubicBezTo>
                <a:cubicBezTo>
                  <a:pt x="20" y="36"/>
                  <a:pt x="20" y="36"/>
                  <a:pt x="20" y="36"/>
                </a:cubicBezTo>
                <a:cubicBezTo>
                  <a:pt x="20" y="66"/>
                  <a:pt x="20" y="66"/>
                  <a:pt x="20" y="66"/>
                </a:cubicBezTo>
                <a:close/>
                <a:moveTo>
                  <a:pt x="118" y="94"/>
                </a:moveTo>
                <a:cubicBezTo>
                  <a:pt x="118" y="94"/>
                  <a:pt x="118" y="94"/>
                  <a:pt x="118" y="94"/>
                </a:cubicBezTo>
                <a:cubicBezTo>
                  <a:pt x="29" y="94"/>
                  <a:pt x="29" y="94"/>
                  <a:pt x="29" y="94"/>
                </a:cubicBezTo>
                <a:cubicBezTo>
                  <a:pt x="29" y="17"/>
                  <a:pt x="29" y="17"/>
                  <a:pt x="29" y="17"/>
                </a:cubicBezTo>
                <a:cubicBezTo>
                  <a:pt x="31" y="19"/>
                  <a:pt x="34" y="19"/>
                  <a:pt x="36" y="17"/>
                </a:cubicBezTo>
                <a:cubicBezTo>
                  <a:pt x="36" y="17"/>
                  <a:pt x="36" y="17"/>
                  <a:pt x="36" y="17"/>
                </a:cubicBezTo>
                <a:cubicBezTo>
                  <a:pt x="36" y="17"/>
                  <a:pt x="36" y="17"/>
                  <a:pt x="36" y="17"/>
                </a:cubicBezTo>
                <a:cubicBezTo>
                  <a:pt x="41" y="12"/>
                  <a:pt x="41" y="12"/>
                  <a:pt x="41" y="12"/>
                </a:cubicBezTo>
                <a:cubicBezTo>
                  <a:pt x="46" y="17"/>
                  <a:pt x="46" y="17"/>
                  <a:pt x="46" y="17"/>
                </a:cubicBezTo>
                <a:cubicBezTo>
                  <a:pt x="48" y="19"/>
                  <a:pt x="51" y="19"/>
                  <a:pt x="53" y="17"/>
                </a:cubicBezTo>
                <a:cubicBezTo>
                  <a:pt x="53" y="17"/>
                  <a:pt x="53" y="17"/>
                  <a:pt x="53" y="17"/>
                </a:cubicBezTo>
                <a:cubicBezTo>
                  <a:pt x="53" y="17"/>
                  <a:pt x="53" y="17"/>
                  <a:pt x="53" y="17"/>
                </a:cubicBezTo>
                <a:cubicBezTo>
                  <a:pt x="57" y="12"/>
                  <a:pt x="57" y="12"/>
                  <a:pt x="57" y="12"/>
                </a:cubicBezTo>
                <a:cubicBezTo>
                  <a:pt x="62" y="17"/>
                  <a:pt x="62" y="17"/>
                  <a:pt x="62" y="17"/>
                </a:cubicBezTo>
                <a:cubicBezTo>
                  <a:pt x="64" y="19"/>
                  <a:pt x="67" y="19"/>
                  <a:pt x="69" y="17"/>
                </a:cubicBezTo>
                <a:cubicBezTo>
                  <a:pt x="69" y="17"/>
                  <a:pt x="69" y="17"/>
                  <a:pt x="69" y="17"/>
                </a:cubicBezTo>
                <a:cubicBezTo>
                  <a:pt x="69" y="17"/>
                  <a:pt x="69" y="17"/>
                  <a:pt x="69" y="17"/>
                </a:cubicBezTo>
                <a:cubicBezTo>
                  <a:pt x="74" y="12"/>
                  <a:pt x="74" y="12"/>
                  <a:pt x="74" y="12"/>
                </a:cubicBezTo>
                <a:cubicBezTo>
                  <a:pt x="79" y="17"/>
                  <a:pt x="79" y="17"/>
                  <a:pt x="79" y="17"/>
                </a:cubicBezTo>
                <a:cubicBezTo>
                  <a:pt x="81" y="19"/>
                  <a:pt x="84" y="19"/>
                  <a:pt x="86" y="17"/>
                </a:cubicBezTo>
                <a:cubicBezTo>
                  <a:pt x="91" y="12"/>
                  <a:pt x="91" y="12"/>
                  <a:pt x="91" y="12"/>
                </a:cubicBezTo>
                <a:cubicBezTo>
                  <a:pt x="95" y="17"/>
                  <a:pt x="95" y="17"/>
                  <a:pt x="95" y="17"/>
                </a:cubicBezTo>
                <a:cubicBezTo>
                  <a:pt x="97" y="19"/>
                  <a:pt x="100" y="19"/>
                  <a:pt x="102" y="17"/>
                </a:cubicBezTo>
                <a:cubicBezTo>
                  <a:pt x="102" y="17"/>
                  <a:pt x="102" y="17"/>
                  <a:pt x="102" y="17"/>
                </a:cubicBezTo>
                <a:cubicBezTo>
                  <a:pt x="102" y="17"/>
                  <a:pt x="102" y="17"/>
                  <a:pt x="102" y="17"/>
                </a:cubicBezTo>
                <a:cubicBezTo>
                  <a:pt x="107" y="12"/>
                  <a:pt x="107" y="12"/>
                  <a:pt x="107" y="12"/>
                </a:cubicBezTo>
                <a:cubicBezTo>
                  <a:pt x="112" y="17"/>
                  <a:pt x="112" y="17"/>
                  <a:pt x="112" y="17"/>
                </a:cubicBezTo>
                <a:cubicBezTo>
                  <a:pt x="114" y="19"/>
                  <a:pt x="117" y="19"/>
                  <a:pt x="118" y="17"/>
                </a:cubicBezTo>
                <a:cubicBezTo>
                  <a:pt x="118" y="94"/>
                  <a:pt x="118" y="94"/>
                  <a:pt x="118" y="94"/>
                </a:cubicBezTo>
                <a:close/>
                <a:moveTo>
                  <a:pt x="67" y="28"/>
                </a:moveTo>
                <a:cubicBezTo>
                  <a:pt x="67" y="28"/>
                  <a:pt x="67" y="28"/>
                  <a:pt x="67" y="28"/>
                </a:cubicBezTo>
                <a:cubicBezTo>
                  <a:pt x="40" y="28"/>
                  <a:pt x="40" y="28"/>
                  <a:pt x="40" y="28"/>
                </a:cubicBezTo>
                <a:cubicBezTo>
                  <a:pt x="38" y="28"/>
                  <a:pt x="37" y="29"/>
                  <a:pt x="37" y="30"/>
                </a:cubicBezTo>
                <a:cubicBezTo>
                  <a:pt x="37" y="32"/>
                  <a:pt x="38" y="33"/>
                  <a:pt x="40" y="33"/>
                </a:cubicBezTo>
                <a:cubicBezTo>
                  <a:pt x="67" y="33"/>
                  <a:pt x="67" y="33"/>
                  <a:pt x="67" y="33"/>
                </a:cubicBezTo>
                <a:cubicBezTo>
                  <a:pt x="69" y="33"/>
                  <a:pt x="70" y="32"/>
                  <a:pt x="70" y="30"/>
                </a:cubicBezTo>
                <a:cubicBezTo>
                  <a:pt x="70" y="29"/>
                  <a:pt x="69" y="28"/>
                  <a:pt x="67" y="28"/>
                </a:cubicBezTo>
                <a:close/>
                <a:moveTo>
                  <a:pt x="108" y="80"/>
                </a:moveTo>
                <a:cubicBezTo>
                  <a:pt x="108" y="80"/>
                  <a:pt x="108" y="80"/>
                  <a:pt x="108" y="80"/>
                </a:cubicBezTo>
                <a:cubicBezTo>
                  <a:pt x="80" y="80"/>
                  <a:pt x="80" y="80"/>
                  <a:pt x="80" y="80"/>
                </a:cubicBezTo>
                <a:cubicBezTo>
                  <a:pt x="79" y="80"/>
                  <a:pt x="78" y="82"/>
                  <a:pt x="78" y="83"/>
                </a:cubicBezTo>
                <a:cubicBezTo>
                  <a:pt x="78" y="85"/>
                  <a:pt x="79" y="86"/>
                  <a:pt x="80" y="86"/>
                </a:cubicBezTo>
                <a:cubicBezTo>
                  <a:pt x="108" y="86"/>
                  <a:pt x="108" y="86"/>
                  <a:pt x="108" y="86"/>
                </a:cubicBezTo>
                <a:cubicBezTo>
                  <a:pt x="110" y="86"/>
                  <a:pt x="111" y="85"/>
                  <a:pt x="111" y="83"/>
                </a:cubicBezTo>
                <a:cubicBezTo>
                  <a:pt x="111" y="82"/>
                  <a:pt x="110" y="80"/>
                  <a:pt x="108" y="80"/>
                </a:cubicBezTo>
                <a:close/>
                <a:moveTo>
                  <a:pt x="67" y="38"/>
                </a:moveTo>
                <a:cubicBezTo>
                  <a:pt x="67" y="38"/>
                  <a:pt x="67" y="38"/>
                  <a:pt x="67" y="38"/>
                </a:cubicBezTo>
                <a:cubicBezTo>
                  <a:pt x="40" y="38"/>
                  <a:pt x="40" y="38"/>
                  <a:pt x="40" y="38"/>
                </a:cubicBezTo>
                <a:cubicBezTo>
                  <a:pt x="38" y="38"/>
                  <a:pt x="37" y="39"/>
                  <a:pt x="37" y="41"/>
                </a:cubicBezTo>
                <a:cubicBezTo>
                  <a:pt x="37" y="43"/>
                  <a:pt x="38" y="44"/>
                  <a:pt x="40" y="44"/>
                </a:cubicBezTo>
                <a:cubicBezTo>
                  <a:pt x="67" y="44"/>
                  <a:pt x="67" y="44"/>
                  <a:pt x="67" y="44"/>
                </a:cubicBezTo>
                <a:cubicBezTo>
                  <a:pt x="69" y="44"/>
                  <a:pt x="70" y="43"/>
                  <a:pt x="70" y="41"/>
                </a:cubicBezTo>
                <a:cubicBezTo>
                  <a:pt x="70" y="39"/>
                  <a:pt x="69" y="38"/>
                  <a:pt x="67" y="38"/>
                </a:cubicBezTo>
                <a:close/>
                <a:moveTo>
                  <a:pt x="108" y="70"/>
                </a:moveTo>
                <a:cubicBezTo>
                  <a:pt x="108" y="70"/>
                  <a:pt x="108" y="70"/>
                  <a:pt x="108" y="70"/>
                </a:cubicBezTo>
                <a:cubicBezTo>
                  <a:pt x="80" y="70"/>
                  <a:pt x="80" y="70"/>
                  <a:pt x="80" y="70"/>
                </a:cubicBezTo>
                <a:cubicBezTo>
                  <a:pt x="79" y="70"/>
                  <a:pt x="78" y="71"/>
                  <a:pt x="78" y="73"/>
                </a:cubicBezTo>
                <a:cubicBezTo>
                  <a:pt x="78" y="74"/>
                  <a:pt x="79" y="76"/>
                  <a:pt x="80" y="76"/>
                </a:cubicBezTo>
                <a:cubicBezTo>
                  <a:pt x="108" y="76"/>
                  <a:pt x="108" y="76"/>
                  <a:pt x="108" y="76"/>
                </a:cubicBezTo>
                <a:cubicBezTo>
                  <a:pt x="110" y="76"/>
                  <a:pt x="111" y="74"/>
                  <a:pt x="111" y="73"/>
                </a:cubicBezTo>
                <a:cubicBezTo>
                  <a:pt x="111" y="71"/>
                  <a:pt x="110" y="70"/>
                  <a:pt x="108" y="70"/>
                </a:cubicBezTo>
                <a:close/>
                <a:moveTo>
                  <a:pt x="108" y="28"/>
                </a:moveTo>
                <a:cubicBezTo>
                  <a:pt x="108" y="28"/>
                  <a:pt x="108" y="28"/>
                  <a:pt x="108" y="28"/>
                </a:cubicBezTo>
                <a:cubicBezTo>
                  <a:pt x="80" y="28"/>
                  <a:pt x="80" y="28"/>
                  <a:pt x="80" y="28"/>
                </a:cubicBezTo>
                <a:cubicBezTo>
                  <a:pt x="79" y="28"/>
                  <a:pt x="78" y="29"/>
                  <a:pt x="78" y="30"/>
                </a:cubicBezTo>
                <a:cubicBezTo>
                  <a:pt x="78" y="62"/>
                  <a:pt x="78" y="62"/>
                  <a:pt x="78" y="62"/>
                </a:cubicBezTo>
                <a:cubicBezTo>
                  <a:pt x="78" y="64"/>
                  <a:pt x="79" y="65"/>
                  <a:pt x="80" y="65"/>
                </a:cubicBezTo>
                <a:cubicBezTo>
                  <a:pt x="108" y="65"/>
                  <a:pt x="108" y="65"/>
                  <a:pt x="108" y="65"/>
                </a:cubicBezTo>
                <a:cubicBezTo>
                  <a:pt x="110" y="65"/>
                  <a:pt x="111" y="64"/>
                  <a:pt x="111" y="62"/>
                </a:cubicBezTo>
                <a:cubicBezTo>
                  <a:pt x="111" y="30"/>
                  <a:pt x="111" y="30"/>
                  <a:pt x="111" y="30"/>
                </a:cubicBezTo>
                <a:cubicBezTo>
                  <a:pt x="111" y="29"/>
                  <a:pt x="110" y="28"/>
                  <a:pt x="108" y="28"/>
                </a:cubicBezTo>
                <a:close/>
                <a:moveTo>
                  <a:pt x="105" y="59"/>
                </a:moveTo>
                <a:cubicBezTo>
                  <a:pt x="105" y="59"/>
                  <a:pt x="105" y="59"/>
                  <a:pt x="105" y="59"/>
                </a:cubicBezTo>
                <a:cubicBezTo>
                  <a:pt x="83" y="59"/>
                  <a:pt x="83" y="59"/>
                  <a:pt x="83" y="59"/>
                </a:cubicBezTo>
                <a:cubicBezTo>
                  <a:pt x="83" y="33"/>
                  <a:pt x="83" y="33"/>
                  <a:pt x="83" y="33"/>
                </a:cubicBezTo>
                <a:cubicBezTo>
                  <a:pt x="105" y="33"/>
                  <a:pt x="105" y="33"/>
                  <a:pt x="105" y="33"/>
                </a:cubicBezTo>
                <a:cubicBezTo>
                  <a:pt x="105" y="59"/>
                  <a:pt x="105" y="59"/>
                  <a:pt x="105" y="5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标题和内容页2">
    <p:spTree>
      <p:nvGrpSpPr>
        <p:cNvPr id="1" name=""/>
        <p:cNvGrpSpPr/>
        <p:nvPr/>
      </p:nvGrpSpPr>
      <p:grpSpPr>
        <a:xfrm>
          <a:off x="0" y="0"/>
          <a:ext cx="0" cy="0"/>
          <a:chOff x="0" y="0"/>
          <a:chExt cx="0" cy="0"/>
        </a:xfrm>
      </p:grpSpPr>
      <p:sp>
        <p:nvSpPr>
          <p:cNvPr id="9" name="内容占位符 2"/>
          <p:cNvSpPr>
            <a:spLocks noGrp="1"/>
          </p:cNvSpPr>
          <p:nvPr>
            <p:ph idx="1"/>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
        <p:nvSpPr>
          <p:cNvPr id="7" name="矩形 6"/>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
        <p:nvSpPr>
          <p:cNvPr id="10" name="矩形 9"/>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结束页">
    <p:spTree>
      <p:nvGrpSpPr>
        <p:cNvPr id="1" name=""/>
        <p:cNvGrpSpPr/>
        <p:nvPr/>
      </p:nvGrpSpPr>
      <p:grpSpPr>
        <a:xfrm>
          <a:off x="0" y="0"/>
          <a:ext cx="0" cy="0"/>
          <a:chOff x="0" y="0"/>
          <a:chExt cx="0" cy="0"/>
        </a:xfrm>
      </p:grpSpPr>
      <p:pic>
        <p:nvPicPr>
          <p:cNvPr id="3" name="图片占位符 2"/>
          <p:cNvPicPr>
            <a:picLocks noChangeAspect="1"/>
          </p:cNvPicPr>
          <p:nvPr userDrawn="1"/>
        </p:nvPicPr>
        <p:blipFill>
          <a:blip r:embed="rId2" cstate="print"/>
          <a:srcRect/>
          <a:stretch>
            <a:fillRect/>
          </a:stretch>
        </p:blipFill>
        <p:spPr>
          <a:xfrm>
            <a:off x="0" y="0"/>
            <a:ext cx="12192000" cy="6858000"/>
          </a:xfrm>
          <a:prstGeom prst="rect">
            <a:avLst/>
          </a:prstGeom>
        </p:spPr>
      </p:pic>
      <p:sp>
        <p:nvSpPr>
          <p:cNvPr id="11" name="Rectangle 86"/>
          <p:cNvSpPr/>
          <p:nvPr userDrawn="1"/>
        </p:nvSpPr>
        <p:spPr>
          <a:xfrm>
            <a:off x="-954" y="-1"/>
            <a:ext cx="12192635" cy="6858000"/>
          </a:xfrm>
          <a:prstGeom prst="rect">
            <a:avLst/>
          </a:prstGeom>
          <a:gradFill flip="none" rotWithShape="0">
            <a:gsLst>
              <a:gs pos="100000">
                <a:srgbClr val="0064B4">
                  <a:alpha val="60000"/>
                </a:srgbClr>
              </a:gs>
              <a:gs pos="20000">
                <a:srgbClr val="0064B4">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b="1" spc="100" baseline="0"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pic>
        <p:nvPicPr>
          <p:cNvPr id="10" name="图形 9"/>
          <p:cNvPicPr>
            <a:picLocks noChangeAspect="1"/>
          </p:cNvPicPr>
          <p:nvPr userDrawn="1"/>
        </p:nvPicPr>
        <p:blipFill>
          <a:blip r:embed="rId3" cstate="print">
            <a:extLst>
              <a:ext uri="{96DAC541-7B7A-43D3-8B79-37D633B846F1}">
                <asvg:svgBlip xmlns:asvg="http://schemas.microsoft.com/office/drawing/2016/SVG/main" r:embed="rId4"/>
              </a:ext>
            </a:extLst>
          </a:blip>
          <a:stretch>
            <a:fillRect/>
          </a:stretch>
        </p:blipFill>
        <p:spPr>
          <a:xfrm>
            <a:off x="637258" y="385379"/>
            <a:ext cx="2208320" cy="522893"/>
          </a:xfrm>
          <a:prstGeom prst="rect">
            <a:avLst/>
          </a:prstGeom>
        </p:spPr>
      </p:pic>
      <p:sp>
        <p:nvSpPr>
          <p:cNvPr id="4" name="文本框 3"/>
          <p:cNvSpPr txBox="1"/>
          <p:nvPr userDrawn="1">
            <p:custDataLst>
              <p:tags r:id="rId5"/>
            </p:custDataLst>
          </p:nvPr>
        </p:nvSpPr>
        <p:spPr>
          <a:xfrm>
            <a:off x="1619885" y="5474970"/>
            <a:ext cx="9089390" cy="398780"/>
          </a:xfrm>
          <a:prstGeom prst="rect">
            <a:avLst/>
          </a:prstGeom>
          <a:noFill/>
        </p:spPr>
        <p:txBody>
          <a:bodyPr wrap="square">
            <a:spAutoFit/>
          </a:bodyPr>
          <a:lstStyle/>
          <a:p>
            <a:pPr algn="ctr"/>
            <a:r>
              <a:rPr lang="zh-CN" altLang="en-US" sz="2000" spc="600" dirty="0">
                <a:solidFill>
                  <a:schemeClr val="bg1"/>
                </a:solidFill>
                <a:cs typeface="阿里巴巴普惠体 2.0 55 Regular" panose="00020600040101010101" charset="-122"/>
                <a:sym typeface="+mn-ea"/>
              </a:rPr>
              <a:t>关注天虞实验室官方微信公众号，每周四分享最新技术文章</a:t>
            </a:r>
            <a:endParaRPr lang="zh-CN" altLang="en-US" sz="2000" spc="600" dirty="0">
              <a:solidFill>
                <a:schemeClr val="bg1"/>
              </a:solidFill>
              <a:cs typeface="阿里巴巴普惠体 2.0 55 Regular" panose="00020600040101010101" charset="-122"/>
              <a:sym typeface="+mn-ea"/>
            </a:endParaRPr>
          </a:p>
        </p:txBody>
      </p:sp>
      <p:pic>
        <p:nvPicPr>
          <p:cNvPr id="2" name="图片 1" descr="二维码"/>
          <p:cNvPicPr>
            <a:picLocks noChangeAspect="1"/>
          </p:cNvPicPr>
          <p:nvPr userDrawn="1">
            <p:custDataLst>
              <p:tags r:id="rId6"/>
            </p:custDataLst>
          </p:nvPr>
        </p:nvPicPr>
        <p:blipFill>
          <a:blip r:embed="rId7"/>
          <a:stretch>
            <a:fillRect/>
          </a:stretch>
        </p:blipFill>
        <p:spPr>
          <a:xfrm>
            <a:off x="4351655" y="1494155"/>
            <a:ext cx="3489325" cy="3489325"/>
          </a:xfrm>
          <a:prstGeom prst="rect">
            <a:avLst/>
          </a:prstGeom>
        </p:spPr>
      </p:pic>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首页">
    <p:spTree>
      <p:nvGrpSpPr>
        <p:cNvPr id="1" name=""/>
        <p:cNvGrpSpPr/>
        <p:nvPr/>
      </p:nvGrpSpPr>
      <p:grpSpPr>
        <a:xfrm>
          <a:off x="0" y="0"/>
          <a:ext cx="0" cy="0"/>
          <a:chOff x="0" y="0"/>
          <a:chExt cx="0" cy="0"/>
        </a:xfrm>
      </p:grpSpPr>
      <p:pic>
        <p:nvPicPr>
          <p:cNvPr id="74" name="图片 7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标题 1"/>
          <p:cNvSpPr>
            <a:spLocks noGrp="1"/>
          </p:cNvSpPr>
          <p:nvPr>
            <p:ph type="title" hasCustomPrompt="1"/>
          </p:nvPr>
        </p:nvSpPr>
        <p:spPr>
          <a:xfrm>
            <a:off x="866712" y="1361984"/>
            <a:ext cx="5279505" cy="1588603"/>
          </a:xfrm>
          <a:prstGeom prst="rect">
            <a:avLst/>
          </a:prstGeom>
          <a:effectLst/>
        </p:spPr>
        <p:txBody>
          <a:bodyPr anchor="b"/>
          <a:lstStyle>
            <a:lvl1pPr algn="l">
              <a:lnSpc>
                <a:spcPts val="6000"/>
              </a:lnSpc>
              <a:defRPr sz="3200" b="1" spc="300">
                <a:solidFill>
                  <a:srgbClr val="333333"/>
                </a:solidFill>
                <a:cs typeface="阿里巴巴普惠体 2.0 55 Regular" panose="00020600040101010101" charset="-122"/>
              </a:defRPr>
            </a:lvl1pPr>
          </a:lstStyle>
          <a:p>
            <a:r>
              <a:rPr lang="zh-CN" altLang="en-US" dirty="0"/>
              <a:t>单击此处编辑母版标题</a:t>
            </a:r>
            <a:endParaRPr lang="zh-CN" altLang="en-US" dirty="0"/>
          </a:p>
        </p:txBody>
      </p:sp>
      <p:sp>
        <p:nvSpPr>
          <p:cNvPr id="18" name="文本占位符 2"/>
          <p:cNvSpPr>
            <a:spLocks noGrp="1"/>
          </p:cNvSpPr>
          <p:nvPr>
            <p:ph type="body" idx="1"/>
          </p:nvPr>
        </p:nvSpPr>
        <p:spPr>
          <a:xfrm>
            <a:off x="866712" y="3257957"/>
            <a:ext cx="5279505" cy="1044461"/>
          </a:xfrm>
          <a:prstGeom prst="rect">
            <a:avLst/>
          </a:prstGeom>
          <a:ln>
            <a:noFill/>
          </a:ln>
        </p:spPr>
        <p:txBody>
          <a:bodyPr/>
          <a:lstStyle>
            <a:lvl1pPr marL="0" indent="0" algn="l">
              <a:lnSpc>
                <a:spcPct val="100000"/>
              </a:lnSpc>
              <a:buNone/>
              <a:defRPr sz="1600" b="0" spc="600">
                <a:solidFill>
                  <a:srgbClr val="666666"/>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72" name="文本占位符 2"/>
          <p:cNvSpPr>
            <a:spLocks noGrp="1"/>
          </p:cNvSpPr>
          <p:nvPr>
            <p:ph type="body" idx="10" hasCustomPrompt="1"/>
          </p:nvPr>
        </p:nvSpPr>
        <p:spPr>
          <a:xfrm>
            <a:off x="9014604" y="1151547"/>
            <a:ext cx="2700841" cy="283024"/>
          </a:xfrm>
          <a:prstGeom prst="rect">
            <a:avLst/>
          </a:prstGeom>
          <a:ln>
            <a:noFill/>
          </a:ln>
        </p:spPr>
        <p:txBody>
          <a:bodyPr/>
          <a:lstStyle>
            <a:lvl1pPr marL="0" indent="0" algn="dist">
              <a:lnSpc>
                <a:spcPct val="100000"/>
              </a:lnSpc>
              <a:buNone/>
              <a:defRPr sz="1200" b="0" i="1" spc="300">
                <a:solidFill>
                  <a:schemeClr val="bg1"/>
                </a:solidFill>
                <a:cs typeface="阿里巴巴普惠体 2.0 55 Regular" panose="00020600040101010101" charset="-122"/>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单击此处输入文本</a:t>
            </a:r>
            <a:endParaRPr lang="zh-CN" altLang="en-US" dirty="0"/>
          </a:p>
        </p:txBody>
      </p:sp>
      <p:cxnSp>
        <p:nvCxnSpPr>
          <p:cNvPr id="5" name="直接连接符 4"/>
          <p:cNvCxnSpPr/>
          <p:nvPr userDrawn="1">
            <p:custDataLst>
              <p:tags r:id="rId3"/>
            </p:custDataLst>
          </p:nvPr>
        </p:nvCxnSpPr>
        <p:spPr>
          <a:xfrm>
            <a:off x="866712" y="3100088"/>
            <a:ext cx="534987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grpSp>
        <p:nvGrpSpPr>
          <p:cNvPr id="8" name="组合 7"/>
          <p:cNvGrpSpPr/>
          <p:nvPr userDrawn="1"/>
        </p:nvGrpSpPr>
        <p:grpSpPr>
          <a:xfrm>
            <a:off x="7700788" y="2391131"/>
            <a:ext cx="4491212" cy="4466869"/>
            <a:chOff x="6353175" y="1071683"/>
            <a:chExt cx="5941996" cy="5909790"/>
          </a:xfrm>
          <a:solidFill>
            <a:schemeClr val="bg1">
              <a:lumMod val="75000"/>
              <a:alpha val="50000"/>
            </a:schemeClr>
          </a:solidFill>
        </p:grpSpPr>
        <p:pic>
          <p:nvPicPr>
            <p:cNvPr id="9" name="图形 8"/>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864116" y="1802365"/>
              <a:ext cx="465815" cy="353377"/>
            </a:xfrm>
            <a:prstGeom prst="rect">
              <a:avLst/>
            </a:prstGeom>
          </p:spPr>
        </p:pic>
        <p:pic>
          <p:nvPicPr>
            <p:cNvPr id="11" name="图形 10"/>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575730" y="2988485"/>
              <a:ext cx="451780" cy="422154"/>
            </a:xfrm>
            <a:prstGeom prst="rect">
              <a:avLst/>
            </a:prstGeom>
          </p:spPr>
        </p:pic>
        <p:pic>
          <p:nvPicPr>
            <p:cNvPr id="13" name="图形 12"/>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10012405" y="4793122"/>
              <a:ext cx="574844" cy="451663"/>
            </a:xfrm>
            <a:prstGeom prst="rect">
              <a:avLst/>
            </a:prstGeom>
          </p:spPr>
        </p:pic>
        <p:pic>
          <p:nvPicPr>
            <p:cNvPr id="15" name="图形 14"/>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8181869" y="3661852"/>
              <a:ext cx="571500" cy="390525"/>
            </a:xfrm>
            <a:prstGeom prst="rect">
              <a:avLst/>
            </a:prstGeom>
          </p:spPr>
        </p:pic>
        <p:pic>
          <p:nvPicPr>
            <p:cNvPr id="17" name="图形 1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516493" y="3728191"/>
              <a:ext cx="314165" cy="254729"/>
            </a:xfrm>
            <a:prstGeom prst="rect">
              <a:avLst/>
            </a:prstGeom>
          </p:spPr>
        </p:pic>
        <p:pic>
          <p:nvPicPr>
            <p:cNvPr id="18" name="图形 17"/>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7380925" y="5028238"/>
              <a:ext cx="283313" cy="256072"/>
            </a:xfrm>
            <a:prstGeom prst="rect">
              <a:avLst/>
            </a:prstGeom>
          </p:spPr>
        </p:pic>
        <p:grpSp>
          <p:nvGrpSpPr>
            <p:cNvPr id="19" name="组合 18"/>
            <p:cNvGrpSpPr/>
            <p:nvPr userDrawn="1"/>
          </p:nvGrpSpPr>
          <p:grpSpPr>
            <a:xfrm>
              <a:off x="6353175" y="1071683"/>
              <a:ext cx="5941996" cy="5909790"/>
              <a:chOff x="3776558" y="-12472"/>
              <a:chExt cx="5235081" cy="5206706"/>
            </a:xfrm>
            <a:grpFill/>
          </p:grpSpPr>
          <p:sp>
            <p:nvSpPr>
              <p:cNvPr id="29" name="AutoShape 12"/>
              <p:cNvSpPr/>
              <p:nvPr/>
            </p:nvSpPr>
            <p:spPr bwMode="auto">
              <a:xfrm>
                <a:off x="8110751" y="493177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0" name="AutoShape 13"/>
              <p:cNvSpPr/>
              <p:nvPr/>
            </p:nvSpPr>
            <p:spPr bwMode="auto">
              <a:xfrm>
                <a:off x="8344840" y="439265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1" name="AutoShape 16"/>
              <p:cNvSpPr/>
              <p:nvPr/>
            </p:nvSpPr>
            <p:spPr bwMode="auto">
              <a:xfrm>
                <a:off x="3960992" y="299521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2" name="AutoShape 18"/>
              <p:cNvSpPr/>
              <p:nvPr/>
            </p:nvSpPr>
            <p:spPr bwMode="auto">
              <a:xfrm>
                <a:off x="6096167"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3" name="AutoShape 21"/>
              <p:cNvSpPr/>
              <p:nvPr/>
            </p:nvSpPr>
            <p:spPr bwMode="auto">
              <a:xfrm>
                <a:off x="6472128" y="39457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4" name="AutoShape 22"/>
              <p:cNvSpPr/>
              <p:nvPr/>
            </p:nvSpPr>
            <p:spPr bwMode="auto">
              <a:xfrm>
                <a:off x="8614396" y="332152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5" name="AutoShape 24"/>
              <p:cNvSpPr/>
              <p:nvPr/>
            </p:nvSpPr>
            <p:spPr bwMode="auto">
              <a:xfrm>
                <a:off x="7451045"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6" name="AutoShape 25"/>
              <p:cNvSpPr/>
              <p:nvPr/>
            </p:nvSpPr>
            <p:spPr bwMode="auto">
              <a:xfrm>
                <a:off x="5911733" y="2654722"/>
                <a:ext cx="1027686" cy="666798"/>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7" name="AutoShape 29"/>
              <p:cNvSpPr/>
              <p:nvPr/>
            </p:nvSpPr>
            <p:spPr bwMode="auto">
              <a:xfrm>
                <a:off x="6301881" y="159777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8" name="AutoShape 30"/>
              <p:cNvSpPr/>
              <p:nvPr/>
            </p:nvSpPr>
            <p:spPr bwMode="auto">
              <a:xfrm>
                <a:off x="8082375" y="374004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39" name="AutoShape 31"/>
              <p:cNvSpPr/>
              <p:nvPr/>
            </p:nvSpPr>
            <p:spPr bwMode="auto">
              <a:xfrm>
                <a:off x="4627790" y="244900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0" name="AutoShape 34"/>
              <p:cNvSpPr/>
              <p:nvPr/>
            </p:nvSpPr>
            <p:spPr bwMode="auto">
              <a:xfrm>
                <a:off x="3776558" y="344211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1" name="AutoShape 35"/>
              <p:cNvSpPr/>
              <p:nvPr/>
            </p:nvSpPr>
            <p:spPr bwMode="auto">
              <a:xfrm>
                <a:off x="6046512" y="320093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2" name="AutoShape 36"/>
              <p:cNvSpPr/>
              <p:nvPr/>
            </p:nvSpPr>
            <p:spPr bwMode="auto">
              <a:xfrm>
                <a:off x="5769861" y="1505559"/>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3" name="AutoShape 38"/>
              <p:cNvSpPr/>
              <p:nvPr/>
            </p:nvSpPr>
            <p:spPr bwMode="auto">
              <a:xfrm>
                <a:off x="8848486" y="295974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4" name="AutoShape 39"/>
              <p:cNvSpPr/>
              <p:nvPr/>
            </p:nvSpPr>
            <p:spPr bwMode="auto">
              <a:xfrm>
                <a:off x="8813017" y="151265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5" name="AutoShape 41"/>
              <p:cNvSpPr/>
              <p:nvPr/>
            </p:nvSpPr>
            <p:spPr bwMode="auto">
              <a:xfrm>
                <a:off x="6819714"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6" name="AutoShape 42"/>
              <p:cNvSpPr/>
              <p:nvPr/>
            </p:nvSpPr>
            <p:spPr bwMode="auto">
              <a:xfrm>
                <a:off x="7153114" y="49743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7" name="AutoShape 43"/>
              <p:cNvSpPr/>
              <p:nvPr/>
            </p:nvSpPr>
            <p:spPr bwMode="auto">
              <a:xfrm>
                <a:off x="5720205" y="4612558"/>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8" name="AutoShape 44"/>
              <p:cNvSpPr/>
              <p:nvPr/>
            </p:nvSpPr>
            <p:spPr bwMode="auto">
              <a:xfrm>
                <a:off x="3925524" y="4130193"/>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49" name="AutoShape 46"/>
              <p:cNvSpPr/>
              <p:nvPr/>
            </p:nvSpPr>
            <p:spPr bwMode="auto">
              <a:xfrm>
                <a:off x="8408681"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0" name="AutoShape 47"/>
              <p:cNvSpPr/>
              <p:nvPr/>
            </p:nvSpPr>
            <p:spPr bwMode="auto">
              <a:xfrm>
                <a:off x="7692228" y="106575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1" name="AutoShape 48"/>
              <p:cNvSpPr/>
              <p:nvPr/>
            </p:nvSpPr>
            <p:spPr bwMode="auto">
              <a:xfrm>
                <a:off x="8642770" y="22858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2" name="AutoShape 49"/>
              <p:cNvSpPr/>
              <p:nvPr/>
            </p:nvSpPr>
            <p:spPr bwMode="auto">
              <a:xfrm>
                <a:off x="5847891" y="1725461"/>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3" name="AutoShape 50"/>
              <p:cNvSpPr/>
              <p:nvPr/>
            </p:nvSpPr>
            <p:spPr bwMode="auto">
              <a:xfrm>
                <a:off x="6429566" y="1009006"/>
                <a:ext cx="516947" cy="630444"/>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4" name="AutoShape 51"/>
              <p:cNvSpPr/>
              <p:nvPr/>
            </p:nvSpPr>
            <p:spPr bwMode="auto">
              <a:xfrm>
                <a:off x="6003950" y="2392260"/>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5" name="AutoShape 52"/>
              <p:cNvSpPr/>
              <p:nvPr/>
            </p:nvSpPr>
            <p:spPr bwMode="auto">
              <a:xfrm>
                <a:off x="6415379" y="1746742"/>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6" name="AutoShape 53"/>
              <p:cNvSpPr/>
              <p:nvPr/>
            </p:nvSpPr>
            <p:spPr bwMode="auto">
              <a:xfrm>
                <a:off x="6876463" y="1973737"/>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7" name="AutoShape 54"/>
              <p:cNvSpPr/>
              <p:nvPr/>
            </p:nvSpPr>
            <p:spPr bwMode="auto">
              <a:xfrm>
                <a:off x="6351536"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8" name="AutoShape 55"/>
              <p:cNvSpPr/>
              <p:nvPr/>
            </p:nvSpPr>
            <p:spPr bwMode="auto">
              <a:xfrm>
                <a:off x="7230257"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59" name="AutoShape 56"/>
              <p:cNvSpPr/>
              <p:nvPr/>
            </p:nvSpPr>
            <p:spPr bwMode="auto">
              <a:xfrm>
                <a:off x="7351735" y="604671"/>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0" name="AutoShape 57"/>
              <p:cNvSpPr/>
              <p:nvPr/>
            </p:nvSpPr>
            <p:spPr bwMode="auto">
              <a:xfrm>
                <a:off x="5627989" y="2817875"/>
                <a:ext cx="61183" cy="937242"/>
              </a:xfrm>
              <a:custGeom>
                <a:avLst/>
                <a:gdLst/>
                <a:ahLst/>
                <a:cxnLst/>
                <a:rect l="0" t="0" r="r" b="b"/>
                <a:pathLst>
                  <a:path w="21600" h="21600">
                    <a:moveTo>
                      <a:pt x="4950" y="0"/>
                    </a:moveTo>
                    <a:lnTo>
                      <a:pt x="21600" y="21583"/>
                    </a:lnTo>
                    <a:lnTo>
                      <a:pt x="16650" y="21600"/>
                    </a:lnTo>
                    <a:lnTo>
                      <a:pt x="0" y="17"/>
                    </a:lnTo>
                    <a:close/>
                    <a:moveTo>
                      <a:pt x="49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1" name="AutoShape 58"/>
              <p:cNvSpPr/>
              <p:nvPr/>
            </p:nvSpPr>
            <p:spPr bwMode="auto">
              <a:xfrm>
                <a:off x="4975378" y="3676203"/>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2" name="AutoShape 59"/>
              <p:cNvSpPr/>
              <p:nvPr/>
            </p:nvSpPr>
            <p:spPr bwMode="auto">
              <a:xfrm>
                <a:off x="4187987" y="3179649"/>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3" name="AutoShape 60"/>
              <p:cNvSpPr/>
              <p:nvPr/>
            </p:nvSpPr>
            <p:spPr bwMode="auto">
              <a:xfrm>
                <a:off x="5110156" y="4243691"/>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4" name="AutoShape 61"/>
              <p:cNvSpPr/>
              <p:nvPr/>
            </p:nvSpPr>
            <p:spPr bwMode="auto">
              <a:xfrm>
                <a:off x="4414983" y="3789700"/>
                <a:ext cx="345812" cy="716453"/>
              </a:xfrm>
              <a:custGeom>
                <a:avLst/>
                <a:gdLst/>
                <a:ahLst/>
                <a:cxnLst/>
                <a:rect l="0" t="0" r="r" b="b"/>
                <a:pathLst>
                  <a:path w="21600" h="21600">
                    <a:moveTo>
                      <a:pt x="821" y="21600"/>
                    </a:moveTo>
                    <a:lnTo>
                      <a:pt x="0" y="21421"/>
                    </a:lnTo>
                    <a:lnTo>
                      <a:pt x="20779" y="0"/>
                    </a:lnTo>
                    <a:lnTo>
                      <a:pt x="21600" y="179"/>
                    </a:lnTo>
                    <a:close/>
                    <a:moveTo>
                      <a:pt x="821"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5" name="AutoShape 62"/>
              <p:cNvSpPr/>
              <p:nvPr/>
            </p:nvSpPr>
            <p:spPr bwMode="auto">
              <a:xfrm>
                <a:off x="4464638" y="4640933"/>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6" name="AutoShape 63"/>
              <p:cNvSpPr/>
              <p:nvPr/>
            </p:nvSpPr>
            <p:spPr bwMode="auto">
              <a:xfrm>
                <a:off x="7351735" y="3881917"/>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7" name="AutoShape 64"/>
              <p:cNvSpPr/>
              <p:nvPr/>
            </p:nvSpPr>
            <p:spPr bwMode="auto">
              <a:xfrm>
                <a:off x="7805726" y="4513248"/>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8" name="AutoShape 65"/>
              <p:cNvSpPr/>
              <p:nvPr/>
            </p:nvSpPr>
            <p:spPr bwMode="auto">
              <a:xfrm>
                <a:off x="7791539" y="4726055"/>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69" name="AutoShape 66"/>
              <p:cNvSpPr/>
              <p:nvPr/>
            </p:nvSpPr>
            <p:spPr bwMode="auto">
              <a:xfrm>
                <a:off x="6926119" y="4648026"/>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0" name="AutoShape 67"/>
              <p:cNvSpPr/>
              <p:nvPr/>
            </p:nvSpPr>
            <p:spPr bwMode="auto">
              <a:xfrm>
                <a:off x="7557450" y="3186743"/>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1" name="AutoShape 68"/>
              <p:cNvSpPr/>
              <p:nvPr/>
            </p:nvSpPr>
            <p:spPr bwMode="auto">
              <a:xfrm>
                <a:off x="7954691" y="1738762"/>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2" name="AutoShape 69"/>
              <p:cNvSpPr/>
              <p:nvPr/>
            </p:nvSpPr>
            <p:spPr bwMode="auto">
              <a:xfrm>
                <a:off x="7316267" y="2136890"/>
                <a:ext cx="324533" cy="1017932"/>
              </a:xfrm>
              <a:custGeom>
                <a:avLst/>
                <a:gdLst/>
                <a:ahLst/>
                <a:cxnLst/>
                <a:rect l="0" t="0" r="r" b="b"/>
                <a:pathLst>
                  <a:path w="21600" h="21600">
                    <a:moveTo>
                      <a:pt x="20699" y="0"/>
                    </a:moveTo>
                    <a:lnTo>
                      <a:pt x="21600" y="88"/>
                    </a:lnTo>
                    <a:lnTo>
                      <a:pt x="901" y="21600"/>
                    </a:lnTo>
                    <a:lnTo>
                      <a:pt x="0" y="21512"/>
                    </a:lnTo>
                    <a:close/>
                    <a:moveTo>
                      <a:pt x="20699"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3" name="AutoShape 71"/>
              <p:cNvSpPr/>
              <p:nvPr/>
            </p:nvSpPr>
            <p:spPr bwMode="auto">
              <a:xfrm>
                <a:off x="8082376" y="3271867"/>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4" name="AutoShape 72"/>
              <p:cNvSpPr/>
              <p:nvPr/>
            </p:nvSpPr>
            <p:spPr bwMode="auto">
              <a:xfrm>
                <a:off x="7727696" y="3881917"/>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5" name="AutoShape 73"/>
              <p:cNvSpPr/>
              <p:nvPr/>
            </p:nvSpPr>
            <p:spPr bwMode="auto">
              <a:xfrm>
                <a:off x="7805726" y="674721"/>
                <a:ext cx="283744" cy="419408"/>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6" name="AutoShape 74"/>
              <p:cNvSpPr/>
              <p:nvPr/>
            </p:nvSpPr>
            <p:spPr bwMode="auto">
              <a:xfrm>
                <a:off x="7309173"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7" name="AutoShape 75"/>
              <p:cNvSpPr/>
              <p:nvPr/>
            </p:nvSpPr>
            <p:spPr bwMode="auto">
              <a:xfrm>
                <a:off x="7699322"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8" name="AutoShape 76"/>
              <p:cNvSpPr/>
              <p:nvPr/>
            </p:nvSpPr>
            <p:spPr bwMode="auto">
              <a:xfrm>
                <a:off x="8330653" y="604671"/>
                <a:ext cx="397242" cy="396355"/>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79" name="AutoShape 77"/>
              <p:cNvSpPr/>
              <p:nvPr/>
            </p:nvSpPr>
            <p:spPr bwMode="auto">
              <a:xfrm>
                <a:off x="8273904"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0" name="AutoShape 81"/>
              <p:cNvSpPr/>
              <p:nvPr/>
            </p:nvSpPr>
            <p:spPr bwMode="auto">
              <a:xfrm>
                <a:off x="4769663" y="2491570"/>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1" name="AutoShape 82"/>
              <p:cNvSpPr/>
              <p:nvPr/>
            </p:nvSpPr>
            <p:spPr bwMode="auto">
              <a:xfrm>
                <a:off x="4698727" y="2590881"/>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2" name="AutoShape 83"/>
              <p:cNvSpPr/>
              <p:nvPr/>
            </p:nvSpPr>
            <p:spPr bwMode="auto">
              <a:xfrm>
                <a:off x="4152519" y="2569600"/>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3" name="AutoShape 84"/>
              <p:cNvSpPr/>
              <p:nvPr/>
            </p:nvSpPr>
            <p:spPr bwMode="auto">
              <a:xfrm>
                <a:off x="6663655" y="3718764"/>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4" name="AutoShape 85"/>
              <p:cNvSpPr/>
              <p:nvPr/>
            </p:nvSpPr>
            <p:spPr bwMode="auto">
              <a:xfrm>
                <a:off x="5982670" y="4023789"/>
                <a:ext cx="493005"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5" name="AutoShape 86"/>
              <p:cNvSpPr/>
              <p:nvPr/>
            </p:nvSpPr>
            <p:spPr bwMode="auto">
              <a:xfrm>
                <a:off x="4918629" y="2732753"/>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6" name="AutoShape 88"/>
              <p:cNvSpPr/>
              <p:nvPr/>
            </p:nvSpPr>
            <p:spPr bwMode="auto">
              <a:xfrm>
                <a:off x="8160406" y="2413541"/>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7" name="AutoShape 89"/>
              <p:cNvSpPr/>
              <p:nvPr/>
            </p:nvSpPr>
            <p:spPr bwMode="auto">
              <a:xfrm>
                <a:off x="8188780" y="3186743"/>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8" name="AutoShape 90"/>
              <p:cNvSpPr/>
              <p:nvPr/>
            </p:nvSpPr>
            <p:spPr bwMode="auto">
              <a:xfrm>
                <a:off x="8217155" y="3505955"/>
                <a:ext cx="422956"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89" name="AutoShape 91"/>
              <p:cNvSpPr/>
              <p:nvPr/>
            </p:nvSpPr>
            <p:spPr bwMode="auto">
              <a:xfrm>
                <a:off x="5911734" y="4208223"/>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0" name="AutoShape 93"/>
              <p:cNvSpPr/>
              <p:nvPr/>
            </p:nvSpPr>
            <p:spPr bwMode="auto">
              <a:xfrm>
                <a:off x="6394099"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1" name="AutoShape 95"/>
              <p:cNvSpPr/>
              <p:nvPr/>
            </p:nvSpPr>
            <p:spPr bwMode="auto">
              <a:xfrm>
                <a:off x="3882962" y="500270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2" name="AutoShape 100"/>
              <p:cNvSpPr/>
              <p:nvPr/>
            </p:nvSpPr>
            <p:spPr bwMode="auto">
              <a:xfrm>
                <a:off x="8791737" y="382516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3" name="AutoShape 101"/>
              <p:cNvSpPr/>
              <p:nvPr/>
            </p:nvSpPr>
            <p:spPr bwMode="auto">
              <a:xfrm>
                <a:off x="8614397" y="483245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4" name="AutoShape 102"/>
              <p:cNvSpPr/>
              <p:nvPr/>
            </p:nvSpPr>
            <p:spPr bwMode="auto">
              <a:xfrm>
                <a:off x="8238435" y="110831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5" name="AutoShape 103"/>
              <p:cNvSpPr/>
              <p:nvPr/>
            </p:nvSpPr>
            <p:spPr bwMode="auto">
              <a:xfrm>
                <a:off x="8869766" y="12939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6" name="AutoShape 104"/>
              <p:cNvSpPr/>
              <p:nvPr/>
            </p:nvSpPr>
            <p:spPr bwMode="auto">
              <a:xfrm>
                <a:off x="8359026"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7" name="AutoShape 105"/>
              <p:cNvSpPr/>
              <p:nvPr/>
            </p:nvSpPr>
            <p:spPr bwMode="auto">
              <a:xfrm>
                <a:off x="6897744"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8" name="AutoShape 106"/>
              <p:cNvSpPr/>
              <p:nvPr/>
            </p:nvSpPr>
            <p:spPr bwMode="auto">
              <a:xfrm>
                <a:off x="6465034" y="420237"/>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99" name="AutoShape 107"/>
              <p:cNvSpPr/>
              <p:nvPr/>
            </p:nvSpPr>
            <p:spPr bwMode="auto">
              <a:xfrm>
                <a:off x="5713112" y="1646545"/>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0" name="AutoShape 111"/>
              <p:cNvSpPr/>
              <p:nvPr/>
            </p:nvSpPr>
            <p:spPr bwMode="auto">
              <a:xfrm>
                <a:off x="4046115" y="4257877"/>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1" name="AutoShape 112"/>
              <p:cNvSpPr/>
              <p:nvPr/>
            </p:nvSpPr>
            <p:spPr bwMode="auto">
              <a:xfrm>
                <a:off x="3939711" y="4683493"/>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2" name="AutoShape 113"/>
              <p:cNvSpPr/>
              <p:nvPr/>
            </p:nvSpPr>
            <p:spPr bwMode="auto">
              <a:xfrm>
                <a:off x="5755674" y="4307532"/>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3" name="AutoShape 114"/>
              <p:cNvSpPr/>
              <p:nvPr/>
            </p:nvSpPr>
            <p:spPr bwMode="auto">
              <a:xfrm>
                <a:off x="7280799" y="4804085"/>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4" name="AutoShape 115"/>
              <p:cNvSpPr/>
              <p:nvPr/>
            </p:nvSpPr>
            <p:spPr bwMode="auto">
              <a:xfrm>
                <a:off x="8763362" y="3576891"/>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5" name="AutoShape 116"/>
              <p:cNvSpPr/>
              <p:nvPr/>
            </p:nvSpPr>
            <p:spPr bwMode="auto">
              <a:xfrm>
                <a:off x="8543460" y="4633838"/>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6" name="AutoShape 117"/>
              <p:cNvSpPr/>
              <p:nvPr/>
            </p:nvSpPr>
            <p:spPr bwMode="auto">
              <a:xfrm>
                <a:off x="7819913" y="2094327"/>
                <a:ext cx="161380" cy="345812"/>
              </a:xfrm>
              <a:custGeom>
                <a:avLst/>
                <a:gdLst/>
                <a:ahLst/>
                <a:cxnLst/>
                <a:rect l="0" t="0" r="r" b="b"/>
                <a:pathLst>
                  <a:path w="21600" h="21600">
                    <a:moveTo>
                      <a:pt x="1734" y="0"/>
                    </a:moveTo>
                    <a:lnTo>
                      <a:pt x="21600" y="21245"/>
                    </a:lnTo>
                    <a:lnTo>
                      <a:pt x="19866" y="21600"/>
                    </a:lnTo>
                    <a:lnTo>
                      <a:pt x="0" y="355"/>
                    </a:lnTo>
                    <a:close/>
                    <a:moveTo>
                      <a:pt x="1734"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7" name="AutoShape 118"/>
              <p:cNvSpPr/>
              <p:nvPr/>
            </p:nvSpPr>
            <p:spPr bwMode="auto">
              <a:xfrm>
                <a:off x="7869568" y="1165066"/>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8" name="AutoShape 119"/>
              <p:cNvSpPr/>
              <p:nvPr/>
            </p:nvSpPr>
            <p:spPr bwMode="auto">
              <a:xfrm>
                <a:off x="7201883" y="1037381"/>
                <a:ext cx="345812" cy="581676"/>
              </a:xfrm>
              <a:custGeom>
                <a:avLst/>
                <a:gdLst/>
                <a:ahLst/>
                <a:cxnLst/>
                <a:rect l="0" t="0" r="r" b="b"/>
                <a:pathLst>
                  <a:path w="21600" h="21600">
                    <a:moveTo>
                      <a:pt x="767" y="0"/>
                    </a:moveTo>
                    <a:lnTo>
                      <a:pt x="21600" y="21335"/>
                    </a:lnTo>
                    <a:lnTo>
                      <a:pt x="20833" y="21600"/>
                    </a:lnTo>
                    <a:lnTo>
                      <a:pt x="0" y="265"/>
                    </a:lnTo>
                    <a:close/>
                    <a:moveTo>
                      <a:pt x="767"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09" name="AutoShape 120"/>
              <p:cNvSpPr/>
              <p:nvPr/>
            </p:nvSpPr>
            <p:spPr bwMode="auto">
              <a:xfrm>
                <a:off x="6791340" y="2633442"/>
                <a:ext cx="296158" cy="573695"/>
              </a:xfrm>
              <a:custGeom>
                <a:avLst/>
                <a:gdLst/>
                <a:ahLst/>
                <a:cxnLst/>
                <a:rect l="0" t="0" r="r" b="b"/>
                <a:pathLst>
                  <a:path w="21600" h="21600">
                    <a:moveTo>
                      <a:pt x="925" y="0"/>
                    </a:moveTo>
                    <a:lnTo>
                      <a:pt x="21600" y="21361"/>
                    </a:lnTo>
                    <a:lnTo>
                      <a:pt x="20675" y="21600"/>
                    </a:lnTo>
                    <a:lnTo>
                      <a:pt x="0" y="239"/>
                    </a:lnTo>
                    <a:close/>
                    <a:moveTo>
                      <a:pt x="925" y="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0" name="AutoShape 122"/>
              <p:cNvSpPr/>
              <p:nvPr/>
            </p:nvSpPr>
            <p:spPr bwMode="auto">
              <a:xfrm>
                <a:off x="8188780" y="3030684"/>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1" name="AutoShape 123"/>
              <p:cNvSpPr/>
              <p:nvPr/>
            </p:nvSpPr>
            <p:spPr bwMode="auto">
              <a:xfrm>
                <a:off x="8798830" y="3108713"/>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2" name="AutoShape 124"/>
              <p:cNvSpPr/>
              <p:nvPr/>
            </p:nvSpPr>
            <p:spPr bwMode="auto">
              <a:xfrm>
                <a:off x="8664051" y="1611963"/>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3" name="AutoShape 127"/>
              <p:cNvSpPr/>
              <p:nvPr/>
            </p:nvSpPr>
            <p:spPr bwMode="auto">
              <a:xfrm>
                <a:off x="3882962" y="3229305"/>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4" name="AutoShape 128"/>
              <p:cNvSpPr/>
              <p:nvPr/>
            </p:nvSpPr>
            <p:spPr bwMode="auto">
              <a:xfrm>
                <a:off x="5840797" y="3342802"/>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5" name="AutoShape 129"/>
              <p:cNvSpPr/>
              <p:nvPr/>
            </p:nvSpPr>
            <p:spPr bwMode="auto">
              <a:xfrm>
                <a:off x="6195477" y="3300241"/>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6" name="AutoShape 130"/>
              <p:cNvSpPr/>
              <p:nvPr/>
            </p:nvSpPr>
            <p:spPr bwMode="auto">
              <a:xfrm>
                <a:off x="5776954" y="2746939"/>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7" name="AutoShape 131"/>
              <p:cNvSpPr/>
              <p:nvPr/>
            </p:nvSpPr>
            <p:spPr bwMode="auto">
              <a:xfrm>
                <a:off x="6699123" y="4137285"/>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8" name="AutoShape 132"/>
              <p:cNvSpPr/>
              <p:nvPr/>
            </p:nvSpPr>
            <p:spPr bwMode="auto">
              <a:xfrm>
                <a:off x="5869172" y="1129598"/>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19" name="AutoShape 133"/>
              <p:cNvSpPr/>
              <p:nvPr/>
            </p:nvSpPr>
            <p:spPr bwMode="auto">
              <a:xfrm>
                <a:off x="4442471" y="4094724"/>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0" name="AutoShape 134"/>
              <p:cNvSpPr/>
              <p:nvPr/>
            </p:nvSpPr>
            <p:spPr bwMode="auto">
              <a:xfrm>
                <a:off x="6330256" y="1101223"/>
                <a:ext cx="1106603" cy="617143"/>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1" name="AutoShape 135"/>
              <p:cNvSpPr/>
              <p:nvPr/>
            </p:nvSpPr>
            <p:spPr bwMode="auto">
              <a:xfrm>
                <a:off x="6883557" y="2505757"/>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2" name="AutoShape 136"/>
              <p:cNvSpPr/>
              <p:nvPr/>
            </p:nvSpPr>
            <p:spPr bwMode="auto">
              <a:xfrm>
                <a:off x="7592918" y="3612359"/>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3" name="AutoShape 137"/>
              <p:cNvSpPr/>
              <p:nvPr/>
            </p:nvSpPr>
            <p:spPr bwMode="auto">
              <a:xfrm>
                <a:off x="4080696" y="3250586"/>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4" name="AutoShape 138"/>
              <p:cNvSpPr/>
              <p:nvPr/>
            </p:nvSpPr>
            <p:spPr bwMode="auto">
              <a:xfrm>
                <a:off x="8280996" y="4633838"/>
                <a:ext cx="141872" cy="319211"/>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5" name="AutoShape 139"/>
              <p:cNvSpPr/>
              <p:nvPr/>
            </p:nvSpPr>
            <p:spPr bwMode="auto">
              <a:xfrm>
                <a:off x="8195872" y="3874823"/>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6" name="AutoShape 140"/>
              <p:cNvSpPr/>
              <p:nvPr/>
            </p:nvSpPr>
            <p:spPr bwMode="auto">
              <a:xfrm>
                <a:off x="7968878" y="2456102"/>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7" name="AutoShape 141"/>
              <p:cNvSpPr/>
              <p:nvPr/>
            </p:nvSpPr>
            <p:spPr bwMode="auto">
              <a:xfrm>
                <a:off x="7997252" y="1838959"/>
                <a:ext cx="474385" cy="617143"/>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8" name="AutoShape 142"/>
              <p:cNvSpPr/>
              <p:nvPr/>
            </p:nvSpPr>
            <p:spPr bwMode="auto">
              <a:xfrm>
                <a:off x="8578928" y="1874427"/>
                <a:ext cx="112611" cy="425615"/>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29" name="AutoShape 143"/>
              <p:cNvSpPr/>
              <p:nvPr/>
            </p:nvSpPr>
            <p:spPr bwMode="auto">
              <a:xfrm>
                <a:off x="8344839" y="1072849"/>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0" name="AutoShape 144"/>
              <p:cNvSpPr/>
              <p:nvPr/>
            </p:nvSpPr>
            <p:spPr bwMode="auto">
              <a:xfrm>
                <a:off x="8160405"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1" name="AutoShape 145"/>
              <p:cNvSpPr/>
              <p:nvPr/>
            </p:nvSpPr>
            <p:spPr bwMode="auto">
              <a:xfrm>
                <a:off x="7692227"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2" name="AutoShape 158"/>
              <p:cNvSpPr/>
              <p:nvPr/>
            </p:nvSpPr>
            <p:spPr bwMode="auto">
              <a:xfrm>
                <a:off x="6677842" y="4640932"/>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3" name="AutoShape 219"/>
              <p:cNvSpPr/>
              <p:nvPr/>
            </p:nvSpPr>
            <p:spPr bwMode="auto">
              <a:xfrm>
                <a:off x="4769662" y="4612557"/>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4" name="AutoShape 94"/>
              <p:cNvSpPr/>
              <p:nvPr/>
            </p:nvSpPr>
            <p:spPr bwMode="auto">
              <a:xfrm>
                <a:off x="7919223" y="2406447"/>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5" name="AutoShape 96"/>
              <p:cNvSpPr/>
              <p:nvPr/>
            </p:nvSpPr>
            <p:spPr bwMode="auto">
              <a:xfrm>
                <a:off x="6337348" y="2917186"/>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6" name="AutoShape 1"/>
              <p:cNvSpPr/>
              <p:nvPr/>
            </p:nvSpPr>
            <p:spPr bwMode="auto">
              <a:xfrm>
                <a:off x="5252027" y="2044672"/>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7" name="AutoShape 2"/>
              <p:cNvSpPr/>
              <p:nvPr/>
            </p:nvSpPr>
            <p:spPr bwMode="auto">
              <a:xfrm>
                <a:off x="6862275" y="312999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8" name="AutoShape 3"/>
              <p:cNvSpPr/>
              <p:nvPr/>
            </p:nvSpPr>
            <p:spPr bwMode="auto">
              <a:xfrm>
                <a:off x="5415179" y="374713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39" name="AutoShape 5"/>
              <p:cNvSpPr/>
              <p:nvPr/>
            </p:nvSpPr>
            <p:spPr bwMode="auto">
              <a:xfrm>
                <a:off x="6791340" y="491173"/>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0" name="AutoShape 7"/>
              <p:cNvSpPr/>
              <p:nvPr/>
            </p:nvSpPr>
            <p:spPr bwMode="auto">
              <a:xfrm>
                <a:off x="6493408" y="2236201"/>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1" name="AutoShape 10"/>
              <p:cNvSpPr/>
              <p:nvPr/>
            </p:nvSpPr>
            <p:spPr bwMode="auto">
              <a:xfrm>
                <a:off x="4592322" y="3385364"/>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2" name="AutoShape 14"/>
              <p:cNvSpPr/>
              <p:nvPr/>
            </p:nvSpPr>
            <p:spPr bwMode="auto">
              <a:xfrm>
                <a:off x="4216361" y="447777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3" name="AutoShape 6"/>
              <p:cNvSpPr/>
              <p:nvPr/>
            </p:nvSpPr>
            <p:spPr bwMode="auto">
              <a:xfrm>
                <a:off x="7394295" y="1562307"/>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4" name="AutoShape 8"/>
              <p:cNvSpPr/>
              <p:nvPr/>
            </p:nvSpPr>
            <p:spPr bwMode="auto">
              <a:xfrm>
                <a:off x="7961783"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5" name="AutoShape 20"/>
              <p:cNvSpPr/>
              <p:nvPr/>
            </p:nvSpPr>
            <p:spPr bwMode="auto">
              <a:xfrm>
                <a:off x="8685333" y="9522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6" name="AutoShape 23"/>
              <p:cNvSpPr/>
              <p:nvPr/>
            </p:nvSpPr>
            <p:spPr bwMode="auto">
              <a:xfrm>
                <a:off x="8422869" y="1619057"/>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7" name="AutoShape 19"/>
              <p:cNvSpPr/>
              <p:nvPr/>
            </p:nvSpPr>
            <p:spPr bwMode="auto">
              <a:xfrm>
                <a:off x="7947597" y="3016496"/>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sp>
            <p:nvSpPr>
              <p:cNvPr id="148" name="AutoShape 11"/>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cs typeface="阿里巴巴普惠体 2.0 55 Regular" panose="00020600040101010101" charset="-122"/>
                </a:endParaRPr>
              </a:p>
            </p:txBody>
          </p:sp>
        </p:grpSp>
        <p:pic>
          <p:nvPicPr>
            <p:cNvPr id="20" name="图形 19"/>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905423" y="6244060"/>
              <a:ext cx="194528" cy="147573"/>
            </a:xfrm>
            <a:prstGeom prst="rect">
              <a:avLst/>
            </a:prstGeom>
          </p:spPr>
        </p:pic>
        <p:pic>
          <p:nvPicPr>
            <p:cNvPr id="21" name="图形 20"/>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1682334" y="2984432"/>
              <a:ext cx="187557" cy="152074"/>
            </a:xfrm>
            <a:prstGeom prst="rect">
              <a:avLst/>
            </a:prstGeom>
          </p:spPr>
        </p:pic>
        <p:pic>
          <p:nvPicPr>
            <p:cNvPr id="22" name="图形 21"/>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1137398" y="4586311"/>
              <a:ext cx="200327" cy="151972"/>
            </a:xfrm>
            <a:prstGeom prst="rect">
              <a:avLst/>
            </a:prstGeom>
          </p:spPr>
        </p:pic>
        <p:pic>
          <p:nvPicPr>
            <p:cNvPr id="23" name="图形 22"/>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1992314" y="2256778"/>
              <a:ext cx="173031" cy="118238"/>
            </a:xfrm>
            <a:prstGeom prst="rect">
              <a:avLst/>
            </a:prstGeom>
          </p:spPr>
        </p:pic>
        <p:pic>
          <p:nvPicPr>
            <p:cNvPr id="24" name="图形 23"/>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11198657" y="1534425"/>
              <a:ext cx="283313" cy="256072"/>
            </a:xfrm>
            <a:prstGeom prst="rect">
              <a:avLst/>
            </a:prstGeom>
          </p:spPr>
        </p:pic>
        <p:pic>
          <p:nvPicPr>
            <p:cNvPr id="25" name="图形 24"/>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302220" y="5496417"/>
              <a:ext cx="465815" cy="353377"/>
            </a:xfrm>
            <a:prstGeom prst="rect">
              <a:avLst/>
            </a:prstGeom>
          </p:spPr>
        </p:pic>
        <p:pic>
          <p:nvPicPr>
            <p:cNvPr id="26" name="图形 25"/>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0581309" y="6257665"/>
              <a:ext cx="266624" cy="182193"/>
            </a:xfrm>
            <a:prstGeom prst="rect">
              <a:avLst/>
            </a:prstGeom>
          </p:spPr>
        </p:pic>
        <p:pic>
          <p:nvPicPr>
            <p:cNvPr id="27" name="图形 26"/>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7586940" y="6428939"/>
              <a:ext cx="263936" cy="214003"/>
            </a:xfrm>
            <a:prstGeom prst="rect">
              <a:avLst/>
            </a:prstGeom>
          </p:spPr>
        </p:pic>
        <p:pic>
          <p:nvPicPr>
            <p:cNvPr id="28" name="图形 27"/>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9708083" y="6429892"/>
              <a:ext cx="187557" cy="152074"/>
            </a:xfrm>
            <a:prstGeom prst="rect">
              <a:avLst/>
            </a:prstGeom>
          </p:spPr>
        </p:pic>
      </p:grpSp>
      <p:cxnSp>
        <p:nvCxnSpPr>
          <p:cNvPr id="16" name="直接连接符 15"/>
          <p:cNvCxnSpPr/>
          <p:nvPr userDrawn="1"/>
        </p:nvCxnSpPr>
        <p:spPr>
          <a:xfrm flipV="1">
            <a:off x="2711451" y="812727"/>
            <a:ext cx="0" cy="6045273"/>
          </a:xfrm>
          <a:prstGeom prst="line">
            <a:avLst/>
          </a:prstGeom>
          <a:ln w="28575">
            <a:solidFill>
              <a:srgbClr val="0078B4"/>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rot="16200000">
            <a:off x="2358354" y="353097"/>
            <a:ext cx="706195" cy="0"/>
          </a:xfrm>
          <a:prstGeom prst="line">
            <a:avLst/>
          </a:prstGeom>
          <a:ln w="28575">
            <a:solidFill>
              <a:srgbClr val="FAAA3C"/>
            </a:solidFill>
          </a:ln>
        </p:spPr>
        <p:style>
          <a:lnRef idx="1">
            <a:schemeClr val="accent1"/>
          </a:lnRef>
          <a:fillRef idx="0">
            <a:schemeClr val="accent1"/>
          </a:fillRef>
          <a:effectRef idx="0">
            <a:schemeClr val="accent1"/>
          </a:effectRef>
          <a:fontRef idx="minor">
            <a:schemeClr val="tx1"/>
          </a:fontRef>
        </p:style>
      </p:cxnSp>
      <p:sp>
        <p:nvSpPr>
          <p:cNvPr id="12" name="标题 1"/>
          <p:cNvSpPr txBox="1"/>
          <p:nvPr userDrawn="1"/>
        </p:nvSpPr>
        <p:spPr>
          <a:xfrm>
            <a:off x="2889250" y="706120"/>
            <a:ext cx="2365375" cy="508000"/>
          </a:xfrm>
          <a:prstGeom prst="rect">
            <a:avLst/>
          </a:prstGeom>
        </p:spPr>
        <p:txBody>
          <a:bodyPr anchor="ctr"/>
          <a:lstStyle>
            <a:lvl1pPr algn="l" defTabSz="914400" rtl="0" eaLnBrk="1" latinLnBrk="0" hangingPunct="1">
              <a:lnSpc>
                <a:spcPts val="5000"/>
              </a:lnSpc>
              <a:spcBef>
                <a:spcPct val="0"/>
              </a:spcBef>
              <a:buNone/>
              <a:defRPr sz="3600" b="1" kern="1200">
                <a:solidFill>
                  <a:schemeClr val="bg2">
                    <a:lumMod val="25000"/>
                  </a:schemeClr>
                </a:solidFill>
                <a:latin typeface="+mj-lt"/>
                <a:ea typeface="+mj-ea"/>
                <a:cs typeface="+mj-cs"/>
              </a:defRPr>
            </a:lvl1pPr>
          </a:lstStyle>
          <a:p>
            <a:r>
              <a:rPr lang="zh-CN" altLang="en-US" sz="2800" dirty="0">
                <a:solidFill>
                  <a:srgbClr val="0078B4"/>
                </a:solidFill>
                <a:cs typeface="阿里巴巴普惠体 2.0 55 Regular" panose="00020600040101010101" charset="-122"/>
              </a:rPr>
              <a:t>目 录</a:t>
            </a:r>
            <a:endParaRPr lang="zh-CN" altLang="en-US" sz="2800" dirty="0">
              <a:solidFill>
                <a:srgbClr val="0078B4"/>
              </a:solidFill>
              <a:cs typeface="阿里巴巴普惠体 2.0 55 Regular" panose="00020600040101010101" charset="-122"/>
            </a:endParaRPr>
          </a:p>
        </p:txBody>
      </p:sp>
      <p:sp>
        <p:nvSpPr>
          <p:cNvPr id="14" name="文本占位符 13"/>
          <p:cNvSpPr>
            <a:spLocks noGrp="1"/>
          </p:cNvSpPr>
          <p:nvPr>
            <p:ph type="body" sz="quarter" idx="10" hasCustomPrompt="1"/>
          </p:nvPr>
        </p:nvSpPr>
        <p:spPr>
          <a:xfrm>
            <a:off x="2942706" y="1663700"/>
            <a:ext cx="6360128" cy="4403725"/>
          </a:xfrm>
          <a:prstGeom prst="rect">
            <a:avLst/>
          </a:prstGeom>
        </p:spPr>
        <p:txBody>
          <a:bodyPr/>
          <a:lstStyle>
            <a:lvl1pPr marL="0" indent="0">
              <a:lnSpc>
                <a:spcPct val="200000"/>
              </a:lnSpc>
              <a:buFontTx/>
              <a:buNone/>
              <a:defRPr sz="2400" b="1">
                <a:solidFill>
                  <a:schemeClr val="tx1"/>
                </a:solidFill>
                <a:latin typeface="+mj-lt"/>
                <a:cs typeface="阿里巴巴普惠体 2.0 55 Regular" panose="00020600040101010101" charset="-122"/>
              </a:defRPr>
            </a:lvl1pPr>
          </a:lstStyle>
          <a:p>
            <a:pPr lvl="0"/>
            <a:r>
              <a:rPr lang="zh-CN" altLang="en-US" dirty="0"/>
              <a:t>单击此处编辑目录文本</a:t>
            </a:r>
            <a:endParaRPr lang="zh-CN" altLang="en-US" dirty="0"/>
          </a:p>
        </p:txBody>
      </p:sp>
      <p:sp>
        <p:nvSpPr>
          <p:cNvPr id="7" name="文本框 6"/>
          <p:cNvSpPr txBox="1"/>
          <p:nvPr userDrawn="1"/>
        </p:nvSpPr>
        <p:spPr>
          <a:xfrm>
            <a:off x="2889249" y="1217784"/>
            <a:ext cx="1196109" cy="338554"/>
          </a:xfrm>
          <a:prstGeom prst="rect">
            <a:avLst/>
          </a:prstGeom>
          <a:noFill/>
        </p:spPr>
        <p:txBody>
          <a:bodyPr wrap="square">
            <a:spAutoFit/>
          </a:bodyPr>
          <a:lstStyle/>
          <a:p>
            <a:r>
              <a:rPr lang="en-US" altLang="zh-CN" sz="1600" dirty="0">
                <a:solidFill>
                  <a:srgbClr val="0078B4"/>
                </a:solidFill>
                <a:latin typeface="+mj-lt"/>
                <a:cs typeface="阿里巴巴普惠体 2.0 55 Regular" panose="00020600040101010101" charset="-122"/>
              </a:rPr>
              <a:t>Contents</a:t>
            </a:r>
            <a:endParaRPr lang="zh-CN" altLang="en-US" sz="1600" dirty="0">
              <a:solidFill>
                <a:srgbClr val="0078B4"/>
              </a:solidFill>
              <a:cs typeface="阿里巴巴普惠体 2.0 55 Regular" panose="00020600040101010101" charset="-122"/>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前言</a:t>
            </a:r>
            <a:endParaRPr lang="zh-CN" altLang="en-US" dirty="0"/>
          </a:p>
        </p:txBody>
      </p:sp>
      <p:sp>
        <p:nvSpPr>
          <p:cNvPr id="112" name="Freeform 100"/>
          <p:cNvSpPr>
            <a:spLocks noEditPoints="1"/>
          </p:cNvSpPr>
          <p:nvPr userDrawn="1">
            <p:custDataLst>
              <p:tags r:id="rId2"/>
            </p:custDataLst>
          </p:nvPr>
        </p:nvSpPr>
        <p:spPr bwMode="auto">
          <a:xfrm>
            <a:off x="216762" y="208558"/>
            <a:ext cx="391139" cy="457310"/>
          </a:xfrm>
          <a:custGeom>
            <a:avLst/>
            <a:gdLst>
              <a:gd name="T0" fmla="*/ 39 w 112"/>
              <a:gd name="T1" fmla="*/ 56 h 131"/>
              <a:gd name="T2" fmla="*/ 85 w 112"/>
              <a:gd name="T3" fmla="*/ 53 h 131"/>
              <a:gd name="T4" fmla="*/ 85 w 112"/>
              <a:gd name="T5" fmla="*/ 59 h 131"/>
              <a:gd name="T6" fmla="*/ 27 w 112"/>
              <a:gd name="T7" fmla="*/ 93 h 131"/>
              <a:gd name="T8" fmla="*/ 32 w 112"/>
              <a:gd name="T9" fmla="*/ 98 h 131"/>
              <a:gd name="T10" fmla="*/ 22 w 112"/>
              <a:gd name="T11" fmla="*/ 98 h 131"/>
              <a:gd name="T12" fmla="*/ 27 w 112"/>
              <a:gd name="T13" fmla="*/ 72 h 131"/>
              <a:gd name="T14" fmla="*/ 32 w 112"/>
              <a:gd name="T15" fmla="*/ 77 h 131"/>
              <a:gd name="T16" fmla="*/ 22 w 112"/>
              <a:gd name="T17" fmla="*/ 77 h 131"/>
              <a:gd name="T18" fmla="*/ 27 w 112"/>
              <a:gd name="T19" fmla="*/ 51 h 131"/>
              <a:gd name="T20" fmla="*/ 32 w 112"/>
              <a:gd name="T21" fmla="*/ 56 h 131"/>
              <a:gd name="T22" fmla="*/ 22 w 112"/>
              <a:gd name="T23" fmla="*/ 56 h 131"/>
              <a:gd name="T24" fmla="*/ 56 w 112"/>
              <a:gd name="T25" fmla="*/ 0 h 131"/>
              <a:gd name="T26" fmla="*/ 70 w 112"/>
              <a:gd name="T27" fmla="*/ 6 h 131"/>
              <a:gd name="T28" fmla="*/ 91 w 112"/>
              <a:gd name="T29" fmla="*/ 15 h 131"/>
              <a:gd name="T30" fmla="*/ 94 w 112"/>
              <a:gd name="T31" fmla="*/ 18 h 131"/>
              <a:gd name="T32" fmla="*/ 107 w 112"/>
              <a:gd name="T33" fmla="*/ 20 h 131"/>
              <a:gd name="T34" fmla="*/ 112 w 112"/>
              <a:gd name="T35" fmla="*/ 25 h 131"/>
              <a:gd name="T36" fmla="*/ 107 w 112"/>
              <a:gd name="T37" fmla="*/ 131 h 131"/>
              <a:gd name="T38" fmla="*/ 5 w 112"/>
              <a:gd name="T39" fmla="*/ 131 h 131"/>
              <a:gd name="T40" fmla="*/ 0 w 112"/>
              <a:gd name="T41" fmla="*/ 126 h 131"/>
              <a:gd name="T42" fmla="*/ 5 w 112"/>
              <a:gd name="T43" fmla="*/ 20 h 131"/>
              <a:gd name="T44" fmla="*/ 18 w 112"/>
              <a:gd name="T45" fmla="*/ 20 h 131"/>
              <a:gd name="T46" fmla="*/ 21 w 112"/>
              <a:gd name="T47" fmla="*/ 15 h 131"/>
              <a:gd name="T48" fmla="*/ 37 w 112"/>
              <a:gd name="T49" fmla="*/ 15 h 131"/>
              <a:gd name="T50" fmla="*/ 56 w 112"/>
              <a:gd name="T51" fmla="*/ 0 h 131"/>
              <a:gd name="T52" fmla="*/ 69 w 112"/>
              <a:gd name="T53" fmla="*/ 15 h 131"/>
              <a:gd name="T54" fmla="*/ 56 w 112"/>
              <a:gd name="T55" fmla="*/ 6 h 131"/>
              <a:gd name="T56" fmla="*/ 43 w 112"/>
              <a:gd name="T57" fmla="*/ 15 h 131"/>
              <a:gd name="T58" fmla="*/ 69 w 112"/>
              <a:gd name="T59" fmla="*/ 15 h 131"/>
              <a:gd name="T60" fmla="*/ 94 w 112"/>
              <a:gd name="T61" fmla="*/ 30 h 131"/>
              <a:gd name="T62" fmla="*/ 91 w 112"/>
              <a:gd name="T63" fmla="*/ 36 h 131"/>
              <a:gd name="T64" fmla="*/ 56 w 112"/>
              <a:gd name="T65" fmla="*/ 36 h 131"/>
              <a:gd name="T66" fmla="*/ 18 w 112"/>
              <a:gd name="T67" fmla="*/ 33 h 131"/>
              <a:gd name="T68" fmla="*/ 18 w 112"/>
              <a:gd name="T69" fmla="*/ 30 h 131"/>
              <a:gd name="T70" fmla="*/ 10 w 112"/>
              <a:gd name="T71" fmla="*/ 121 h 131"/>
              <a:gd name="T72" fmla="*/ 102 w 112"/>
              <a:gd name="T73" fmla="*/ 30 h 131"/>
              <a:gd name="T74" fmla="*/ 56 w 112"/>
              <a:gd name="T75" fmla="*/ 21 h 131"/>
              <a:gd name="T76" fmla="*/ 24 w 112"/>
              <a:gd name="T77" fmla="*/ 21 h 131"/>
              <a:gd name="T78" fmla="*/ 24 w 112"/>
              <a:gd name="T79" fmla="*/ 30 h 131"/>
              <a:gd name="T80" fmla="*/ 88 w 112"/>
              <a:gd name="T81" fmla="*/ 30 h 131"/>
              <a:gd name="T82" fmla="*/ 88 w 112"/>
              <a:gd name="T83" fmla="*/ 21 h 131"/>
              <a:gd name="T84" fmla="*/ 42 w 112"/>
              <a:gd name="T85" fmla="*/ 101 h 131"/>
              <a:gd name="T86" fmla="*/ 39 w 112"/>
              <a:gd name="T87" fmla="*/ 98 h 131"/>
              <a:gd name="T88" fmla="*/ 85 w 112"/>
              <a:gd name="T89" fmla="*/ 95 h 131"/>
              <a:gd name="T90" fmla="*/ 85 w 112"/>
              <a:gd name="T91" fmla="*/ 101 h 131"/>
              <a:gd name="T92" fmla="*/ 42 w 112"/>
              <a:gd name="T93" fmla="*/ 80 h 131"/>
              <a:gd name="T94" fmla="*/ 39 w 112"/>
              <a:gd name="T95" fmla="*/ 77 h 131"/>
              <a:gd name="T96" fmla="*/ 85 w 112"/>
              <a:gd name="T97" fmla="*/ 74 h 131"/>
              <a:gd name="T98" fmla="*/ 85 w 112"/>
              <a:gd name="T99" fmla="*/ 8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131">
                <a:moveTo>
                  <a:pt x="42" y="59"/>
                </a:moveTo>
                <a:cubicBezTo>
                  <a:pt x="40" y="59"/>
                  <a:pt x="39" y="58"/>
                  <a:pt x="39" y="56"/>
                </a:cubicBezTo>
                <a:cubicBezTo>
                  <a:pt x="39" y="55"/>
                  <a:pt x="40" y="53"/>
                  <a:pt x="42" y="53"/>
                </a:cubicBezTo>
                <a:cubicBezTo>
                  <a:pt x="85" y="53"/>
                  <a:pt x="85" y="53"/>
                  <a:pt x="85" y="53"/>
                </a:cubicBezTo>
                <a:cubicBezTo>
                  <a:pt x="86" y="53"/>
                  <a:pt x="88" y="55"/>
                  <a:pt x="88" y="56"/>
                </a:cubicBezTo>
                <a:cubicBezTo>
                  <a:pt x="88" y="58"/>
                  <a:pt x="86" y="59"/>
                  <a:pt x="85" y="59"/>
                </a:cubicBezTo>
                <a:cubicBezTo>
                  <a:pt x="42" y="59"/>
                  <a:pt x="42" y="59"/>
                  <a:pt x="42" y="59"/>
                </a:cubicBezTo>
                <a:close/>
                <a:moveTo>
                  <a:pt x="27" y="93"/>
                </a:moveTo>
                <a:cubicBezTo>
                  <a:pt x="27" y="93"/>
                  <a:pt x="27" y="93"/>
                  <a:pt x="27" y="93"/>
                </a:cubicBezTo>
                <a:cubicBezTo>
                  <a:pt x="30" y="93"/>
                  <a:pt x="32" y="95"/>
                  <a:pt x="32" y="98"/>
                </a:cubicBezTo>
                <a:cubicBezTo>
                  <a:pt x="32" y="101"/>
                  <a:pt x="30" y="103"/>
                  <a:pt x="27" y="103"/>
                </a:cubicBezTo>
                <a:cubicBezTo>
                  <a:pt x="24" y="103"/>
                  <a:pt x="22" y="101"/>
                  <a:pt x="22" y="98"/>
                </a:cubicBezTo>
                <a:cubicBezTo>
                  <a:pt x="22" y="95"/>
                  <a:pt x="24" y="93"/>
                  <a:pt x="27" y="93"/>
                </a:cubicBezTo>
                <a:close/>
                <a:moveTo>
                  <a:pt x="27" y="72"/>
                </a:moveTo>
                <a:cubicBezTo>
                  <a:pt x="27" y="72"/>
                  <a:pt x="27" y="72"/>
                  <a:pt x="27" y="72"/>
                </a:cubicBezTo>
                <a:cubicBezTo>
                  <a:pt x="30" y="72"/>
                  <a:pt x="32" y="74"/>
                  <a:pt x="32" y="77"/>
                </a:cubicBezTo>
                <a:cubicBezTo>
                  <a:pt x="32" y="80"/>
                  <a:pt x="30" y="82"/>
                  <a:pt x="27" y="82"/>
                </a:cubicBezTo>
                <a:cubicBezTo>
                  <a:pt x="24" y="82"/>
                  <a:pt x="22" y="80"/>
                  <a:pt x="22" y="77"/>
                </a:cubicBezTo>
                <a:cubicBezTo>
                  <a:pt x="22" y="74"/>
                  <a:pt x="24" y="72"/>
                  <a:pt x="27" y="72"/>
                </a:cubicBezTo>
                <a:close/>
                <a:moveTo>
                  <a:pt x="27" y="51"/>
                </a:moveTo>
                <a:cubicBezTo>
                  <a:pt x="27" y="51"/>
                  <a:pt x="27" y="51"/>
                  <a:pt x="27" y="51"/>
                </a:cubicBezTo>
                <a:cubicBezTo>
                  <a:pt x="30" y="51"/>
                  <a:pt x="32" y="54"/>
                  <a:pt x="32" y="56"/>
                </a:cubicBezTo>
                <a:cubicBezTo>
                  <a:pt x="32" y="59"/>
                  <a:pt x="30" y="61"/>
                  <a:pt x="27" y="61"/>
                </a:cubicBezTo>
                <a:cubicBezTo>
                  <a:pt x="24" y="61"/>
                  <a:pt x="22" y="59"/>
                  <a:pt x="22" y="56"/>
                </a:cubicBezTo>
                <a:cubicBezTo>
                  <a:pt x="22" y="54"/>
                  <a:pt x="24" y="51"/>
                  <a:pt x="27" y="51"/>
                </a:cubicBezTo>
                <a:close/>
                <a:moveTo>
                  <a:pt x="56" y="0"/>
                </a:moveTo>
                <a:cubicBezTo>
                  <a:pt x="56" y="0"/>
                  <a:pt x="56" y="0"/>
                  <a:pt x="56" y="0"/>
                </a:cubicBezTo>
                <a:cubicBezTo>
                  <a:pt x="61" y="0"/>
                  <a:pt x="66" y="2"/>
                  <a:pt x="70" y="6"/>
                </a:cubicBezTo>
                <a:cubicBezTo>
                  <a:pt x="72" y="8"/>
                  <a:pt x="74" y="11"/>
                  <a:pt x="75" y="15"/>
                </a:cubicBezTo>
                <a:cubicBezTo>
                  <a:pt x="91" y="15"/>
                  <a:pt x="91" y="15"/>
                  <a:pt x="91" y="15"/>
                </a:cubicBezTo>
                <a:cubicBezTo>
                  <a:pt x="92" y="15"/>
                  <a:pt x="94" y="16"/>
                  <a:pt x="94" y="18"/>
                </a:cubicBezTo>
                <a:cubicBezTo>
                  <a:pt x="94" y="18"/>
                  <a:pt x="94" y="18"/>
                  <a:pt x="94" y="18"/>
                </a:cubicBezTo>
                <a:cubicBezTo>
                  <a:pt x="94" y="20"/>
                  <a:pt x="94" y="20"/>
                  <a:pt x="94" y="20"/>
                </a:cubicBezTo>
                <a:cubicBezTo>
                  <a:pt x="107" y="20"/>
                  <a:pt x="107" y="20"/>
                  <a:pt x="107" y="20"/>
                </a:cubicBezTo>
                <a:cubicBezTo>
                  <a:pt x="110" y="20"/>
                  <a:pt x="112" y="23"/>
                  <a:pt x="112" y="25"/>
                </a:cubicBezTo>
                <a:cubicBezTo>
                  <a:pt x="112" y="25"/>
                  <a:pt x="112" y="25"/>
                  <a:pt x="112" y="25"/>
                </a:cubicBezTo>
                <a:cubicBezTo>
                  <a:pt x="112" y="126"/>
                  <a:pt x="112" y="126"/>
                  <a:pt x="112" y="126"/>
                </a:cubicBezTo>
                <a:cubicBezTo>
                  <a:pt x="112" y="129"/>
                  <a:pt x="110" y="131"/>
                  <a:pt x="107" y="131"/>
                </a:cubicBezTo>
                <a:cubicBezTo>
                  <a:pt x="107" y="131"/>
                  <a:pt x="107" y="131"/>
                  <a:pt x="107" y="131"/>
                </a:cubicBezTo>
                <a:cubicBezTo>
                  <a:pt x="5" y="131"/>
                  <a:pt x="5" y="131"/>
                  <a:pt x="5" y="131"/>
                </a:cubicBezTo>
                <a:cubicBezTo>
                  <a:pt x="2" y="131"/>
                  <a:pt x="0" y="129"/>
                  <a:pt x="0" y="126"/>
                </a:cubicBezTo>
                <a:cubicBezTo>
                  <a:pt x="0" y="126"/>
                  <a:pt x="0" y="126"/>
                  <a:pt x="0" y="126"/>
                </a:cubicBezTo>
                <a:cubicBezTo>
                  <a:pt x="0" y="25"/>
                  <a:pt x="0" y="25"/>
                  <a:pt x="0" y="25"/>
                </a:cubicBezTo>
                <a:cubicBezTo>
                  <a:pt x="0" y="23"/>
                  <a:pt x="2" y="20"/>
                  <a:pt x="5" y="20"/>
                </a:cubicBezTo>
                <a:cubicBezTo>
                  <a:pt x="5" y="20"/>
                  <a:pt x="5" y="20"/>
                  <a:pt x="5" y="20"/>
                </a:cubicBezTo>
                <a:cubicBezTo>
                  <a:pt x="18" y="20"/>
                  <a:pt x="18" y="20"/>
                  <a:pt x="18" y="20"/>
                </a:cubicBezTo>
                <a:cubicBezTo>
                  <a:pt x="18" y="18"/>
                  <a:pt x="18" y="18"/>
                  <a:pt x="18" y="18"/>
                </a:cubicBezTo>
                <a:cubicBezTo>
                  <a:pt x="18" y="16"/>
                  <a:pt x="20" y="15"/>
                  <a:pt x="21" y="15"/>
                </a:cubicBezTo>
                <a:cubicBezTo>
                  <a:pt x="21" y="15"/>
                  <a:pt x="21" y="15"/>
                  <a:pt x="21" y="15"/>
                </a:cubicBezTo>
                <a:cubicBezTo>
                  <a:pt x="37" y="15"/>
                  <a:pt x="37" y="15"/>
                  <a:pt x="37" y="15"/>
                </a:cubicBezTo>
                <a:cubicBezTo>
                  <a:pt x="38" y="11"/>
                  <a:pt x="40" y="8"/>
                  <a:pt x="42" y="6"/>
                </a:cubicBezTo>
                <a:cubicBezTo>
                  <a:pt x="46" y="2"/>
                  <a:pt x="51" y="0"/>
                  <a:pt x="56" y="0"/>
                </a:cubicBezTo>
                <a:close/>
                <a:moveTo>
                  <a:pt x="69" y="15"/>
                </a:moveTo>
                <a:cubicBezTo>
                  <a:pt x="69" y="15"/>
                  <a:pt x="69" y="15"/>
                  <a:pt x="69" y="15"/>
                </a:cubicBezTo>
                <a:cubicBezTo>
                  <a:pt x="68" y="13"/>
                  <a:pt x="67" y="11"/>
                  <a:pt x="65" y="10"/>
                </a:cubicBezTo>
                <a:cubicBezTo>
                  <a:pt x="63" y="7"/>
                  <a:pt x="60" y="6"/>
                  <a:pt x="56" y="6"/>
                </a:cubicBezTo>
                <a:cubicBezTo>
                  <a:pt x="52" y="6"/>
                  <a:pt x="49" y="7"/>
                  <a:pt x="46" y="10"/>
                </a:cubicBezTo>
                <a:cubicBezTo>
                  <a:pt x="45" y="11"/>
                  <a:pt x="44" y="13"/>
                  <a:pt x="43" y="15"/>
                </a:cubicBezTo>
                <a:cubicBezTo>
                  <a:pt x="56" y="15"/>
                  <a:pt x="56" y="15"/>
                  <a:pt x="56" y="15"/>
                </a:cubicBezTo>
                <a:cubicBezTo>
                  <a:pt x="69" y="15"/>
                  <a:pt x="69" y="15"/>
                  <a:pt x="69" y="15"/>
                </a:cubicBezTo>
                <a:close/>
                <a:moveTo>
                  <a:pt x="94" y="30"/>
                </a:moveTo>
                <a:cubicBezTo>
                  <a:pt x="94" y="30"/>
                  <a:pt x="94" y="30"/>
                  <a:pt x="94" y="30"/>
                </a:cubicBezTo>
                <a:cubicBezTo>
                  <a:pt x="94" y="33"/>
                  <a:pt x="94" y="33"/>
                  <a:pt x="94" y="33"/>
                </a:cubicBezTo>
                <a:cubicBezTo>
                  <a:pt x="94" y="35"/>
                  <a:pt x="92" y="36"/>
                  <a:pt x="91" y="36"/>
                </a:cubicBezTo>
                <a:cubicBezTo>
                  <a:pt x="91" y="36"/>
                  <a:pt x="91" y="36"/>
                  <a:pt x="91" y="36"/>
                </a:cubicBezTo>
                <a:cubicBezTo>
                  <a:pt x="56" y="36"/>
                  <a:pt x="56" y="36"/>
                  <a:pt x="56" y="36"/>
                </a:cubicBezTo>
                <a:cubicBezTo>
                  <a:pt x="21" y="36"/>
                  <a:pt x="21" y="36"/>
                  <a:pt x="21" y="36"/>
                </a:cubicBezTo>
                <a:cubicBezTo>
                  <a:pt x="20" y="36"/>
                  <a:pt x="18" y="35"/>
                  <a:pt x="18" y="33"/>
                </a:cubicBezTo>
                <a:cubicBezTo>
                  <a:pt x="18" y="33"/>
                  <a:pt x="18" y="33"/>
                  <a:pt x="18" y="33"/>
                </a:cubicBezTo>
                <a:cubicBezTo>
                  <a:pt x="18" y="30"/>
                  <a:pt x="18" y="30"/>
                  <a:pt x="18" y="30"/>
                </a:cubicBezTo>
                <a:cubicBezTo>
                  <a:pt x="10" y="30"/>
                  <a:pt x="10" y="30"/>
                  <a:pt x="10" y="30"/>
                </a:cubicBezTo>
                <a:cubicBezTo>
                  <a:pt x="10" y="121"/>
                  <a:pt x="10" y="121"/>
                  <a:pt x="10" y="121"/>
                </a:cubicBezTo>
                <a:cubicBezTo>
                  <a:pt x="102" y="121"/>
                  <a:pt x="102" y="121"/>
                  <a:pt x="102" y="121"/>
                </a:cubicBezTo>
                <a:cubicBezTo>
                  <a:pt x="102" y="30"/>
                  <a:pt x="102" y="30"/>
                  <a:pt x="102" y="30"/>
                </a:cubicBezTo>
                <a:cubicBezTo>
                  <a:pt x="94" y="30"/>
                  <a:pt x="94" y="30"/>
                  <a:pt x="94" y="30"/>
                </a:cubicBezTo>
                <a:close/>
                <a:moveTo>
                  <a:pt x="56" y="21"/>
                </a:moveTo>
                <a:cubicBezTo>
                  <a:pt x="56" y="21"/>
                  <a:pt x="56" y="21"/>
                  <a:pt x="56" y="21"/>
                </a:cubicBezTo>
                <a:cubicBezTo>
                  <a:pt x="24" y="21"/>
                  <a:pt x="24" y="21"/>
                  <a:pt x="24" y="21"/>
                </a:cubicBezTo>
                <a:cubicBezTo>
                  <a:pt x="24" y="25"/>
                  <a:pt x="24" y="25"/>
                  <a:pt x="24" y="25"/>
                </a:cubicBezTo>
                <a:cubicBezTo>
                  <a:pt x="24" y="30"/>
                  <a:pt x="24" y="30"/>
                  <a:pt x="24" y="30"/>
                </a:cubicBezTo>
                <a:cubicBezTo>
                  <a:pt x="56" y="30"/>
                  <a:pt x="56" y="30"/>
                  <a:pt x="56" y="30"/>
                </a:cubicBezTo>
                <a:cubicBezTo>
                  <a:pt x="88" y="30"/>
                  <a:pt x="88" y="30"/>
                  <a:pt x="88" y="30"/>
                </a:cubicBezTo>
                <a:cubicBezTo>
                  <a:pt x="88" y="25"/>
                  <a:pt x="88" y="25"/>
                  <a:pt x="88" y="25"/>
                </a:cubicBezTo>
                <a:cubicBezTo>
                  <a:pt x="88" y="21"/>
                  <a:pt x="88" y="21"/>
                  <a:pt x="88" y="21"/>
                </a:cubicBezTo>
                <a:cubicBezTo>
                  <a:pt x="56" y="21"/>
                  <a:pt x="56" y="21"/>
                  <a:pt x="56" y="21"/>
                </a:cubicBezTo>
                <a:close/>
                <a:moveTo>
                  <a:pt x="42" y="101"/>
                </a:moveTo>
                <a:cubicBezTo>
                  <a:pt x="42" y="101"/>
                  <a:pt x="42" y="101"/>
                  <a:pt x="42" y="101"/>
                </a:cubicBezTo>
                <a:cubicBezTo>
                  <a:pt x="40" y="101"/>
                  <a:pt x="39" y="100"/>
                  <a:pt x="39" y="98"/>
                </a:cubicBezTo>
                <a:cubicBezTo>
                  <a:pt x="39" y="96"/>
                  <a:pt x="40" y="95"/>
                  <a:pt x="42" y="95"/>
                </a:cubicBezTo>
                <a:cubicBezTo>
                  <a:pt x="85" y="95"/>
                  <a:pt x="85" y="95"/>
                  <a:pt x="85" y="95"/>
                </a:cubicBezTo>
                <a:cubicBezTo>
                  <a:pt x="86" y="95"/>
                  <a:pt x="88" y="96"/>
                  <a:pt x="88" y="98"/>
                </a:cubicBezTo>
                <a:cubicBezTo>
                  <a:pt x="88" y="100"/>
                  <a:pt x="86" y="101"/>
                  <a:pt x="85" y="101"/>
                </a:cubicBezTo>
                <a:cubicBezTo>
                  <a:pt x="42" y="101"/>
                  <a:pt x="42" y="101"/>
                  <a:pt x="42" y="101"/>
                </a:cubicBezTo>
                <a:close/>
                <a:moveTo>
                  <a:pt x="42" y="80"/>
                </a:moveTo>
                <a:cubicBezTo>
                  <a:pt x="42" y="80"/>
                  <a:pt x="42" y="80"/>
                  <a:pt x="42" y="80"/>
                </a:cubicBezTo>
                <a:cubicBezTo>
                  <a:pt x="40" y="80"/>
                  <a:pt x="39" y="79"/>
                  <a:pt x="39" y="77"/>
                </a:cubicBezTo>
                <a:cubicBezTo>
                  <a:pt x="39" y="76"/>
                  <a:pt x="40" y="74"/>
                  <a:pt x="42" y="74"/>
                </a:cubicBezTo>
                <a:cubicBezTo>
                  <a:pt x="85" y="74"/>
                  <a:pt x="85" y="74"/>
                  <a:pt x="85" y="74"/>
                </a:cubicBezTo>
                <a:cubicBezTo>
                  <a:pt x="86" y="74"/>
                  <a:pt x="88" y="76"/>
                  <a:pt x="88" y="77"/>
                </a:cubicBezTo>
                <a:cubicBezTo>
                  <a:pt x="88" y="79"/>
                  <a:pt x="86" y="80"/>
                  <a:pt x="85" y="80"/>
                </a:cubicBezTo>
                <a:cubicBezTo>
                  <a:pt x="42" y="80"/>
                  <a:pt x="42" y="80"/>
                  <a:pt x="42" y="80"/>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课程目标</a:t>
            </a:r>
            <a:endParaRPr lang="zh-CN" altLang="en-US" dirty="0"/>
          </a:p>
        </p:txBody>
      </p:sp>
      <p:sp>
        <p:nvSpPr>
          <p:cNvPr id="3872" name="Freeform 3865"/>
          <p:cNvSpPr>
            <a:spLocks noEditPoints="1"/>
          </p:cNvSpPr>
          <p:nvPr userDrawn="1">
            <p:custDataLst>
              <p:tags r:id="rId2"/>
            </p:custDataLst>
          </p:nvPr>
        </p:nvSpPr>
        <p:spPr bwMode="auto">
          <a:xfrm>
            <a:off x="215607" y="214386"/>
            <a:ext cx="391527" cy="451426"/>
          </a:xfrm>
          <a:custGeom>
            <a:avLst/>
            <a:gdLst>
              <a:gd name="T0" fmla="*/ 97 w 113"/>
              <a:gd name="T1" fmla="*/ 17 h 130"/>
              <a:gd name="T2" fmla="*/ 97 w 113"/>
              <a:gd name="T3" fmla="*/ 17 h 130"/>
              <a:gd name="T4" fmla="*/ 57 w 113"/>
              <a:gd name="T5" fmla="*/ 0 h 130"/>
              <a:gd name="T6" fmla="*/ 16 w 113"/>
              <a:gd name="T7" fmla="*/ 17 h 130"/>
              <a:gd name="T8" fmla="*/ 0 w 113"/>
              <a:gd name="T9" fmla="*/ 57 h 130"/>
              <a:gd name="T10" fmla="*/ 10 w 113"/>
              <a:gd name="T11" fmla="*/ 90 h 130"/>
              <a:gd name="T12" fmla="*/ 37 w 113"/>
              <a:gd name="T13" fmla="*/ 110 h 130"/>
              <a:gd name="T14" fmla="*/ 53 w 113"/>
              <a:gd name="T15" fmla="*/ 127 h 130"/>
              <a:gd name="T16" fmla="*/ 57 w 113"/>
              <a:gd name="T17" fmla="*/ 130 h 130"/>
              <a:gd name="T18" fmla="*/ 60 w 113"/>
              <a:gd name="T19" fmla="*/ 127 h 130"/>
              <a:gd name="T20" fmla="*/ 63 w 113"/>
              <a:gd name="T21" fmla="*/ 124 h 130"/>
              <a:gd name="T22" fmla="*/ 77 w 113"/>
              <a:gd name="T23" fmla="*/ 110 h 130"/>
              <a:gd name="T24" fmla="*/ 103 w 113"/>
              <a:gd name="T25" fmla="*/ 90 h 130"/>
              <a:gd name="T26" fmla="*/ 113 w 113"/>
              <a:gd name="T27" fmla="*/ 57 h 130"/>
              <a:gd name="T28" fmla="*/ 97 w 113"/>
              <a:gd name="T29" fmla="*/ 17 h 130"/>
              <a:gd name="T30" fmla="*/ 95 w 113"/>
              <a:gd name="T31" fmla="*/ 84 h 130"/>
              <a:gd name="T32" fmla="*/ 95 w 113"/>
              <a:gd name="T33" fmla="*/ 84 h 130"/>
              <a:gd name="T34" fmla="*/ 73 w 113"/>
              <a:gd name="T35" fmla="*/ 101 h 130"/>
              <a:gd name="T36" fmla="*/ 73 w 113"/>
              <a:gd name="T37" fmla="*/ 101 h 130"/>
              <a:gd name="T38" fmla="*/ 72 w 113"/>
              <a:gd name="T39" fmla="*/ 101 h 130"/>
              <a:gd name="T40" fmla="*/ 71 w 113"/>
              <a:gd name="T41" fmla="*/ 102 h 130"/>
              <a:gd name="T42" fmla="*/ 70 w 113"/>
              <a:gd name="T43" fmla="*/ 102 h 130"/>
              <a:gd name="T44" fmla="*/ 57 w 113"/>
              <a:gd name="T45" fmla="*/ 116 h 130"/>
              <a:gd name="T46" fmla="*/ 43 w 113"/>
              <a:gd name="T47" fmla="*/ 102 h 130"/>
              <a:gd name="T48" fmla="*/ 42 w 113"/>
              <a:gd name="T49" fmla="*/ 102 h 130"/>
              <a:gd name="T50" fmla="*/ 41 w 113"/>
              <a:gd name="T51" fmla="*/ 101 h 130"/>
              <a:gd name="T52" fmla="*/ 40 w 113"/>
              <a:gd name="T53" fmla="*/ 101 h 130"/>
              <a:gd name="T54" fmla="*/ 18 w 113"/>
              <a:gd name="T55" fmla="*/ 84 h 130"/>
              <a:gd name="T56" fmla="*/ 10 w 113"/>
              <a:gd name="T57" fmla="*/ 57 h 130"/>
              <a:gd name="T58" fmla="*/ 23 w 113"/>
              <a:gd name="T59" fmla="*/ 24 h 130"/>
              <a:gd name="T60" fmla="*/ 57 w 113"/>
              <a:gd name="T61" fmla="*/ 10 h 130"/>
              <a:gd name="T62" fmla="*/ 90 w 113"/>
              <a:gd name="T63" fmla="*/ 24 h 130"/>
              <a:gd name="T64" fmla="*/ 90 w 113"/>
              <a:gd name="T65" fmla="*/ 24 h 130"/>
              <a:gd name="T66" fmla="*/ 104 w 113"/>
              <a:gd name="T67" fmla="*/ 57 h 130"/>
              <a:gd name="T68" fmla="*/ 95 w 113"/>
              <a:gd name="T69" fmla="*/ 84 h 130"/>
              <a:gd name="T70" fmla="*/ 57 w 113"/>
              <a:gd name="T71" fmla="*/ 26 h 130"/>
              <a:gd name="T72" fmla="*/ 57 w 113"/>
              <a:gd name="T73" fmla="*/ 26 h 130"/>
              <a:gd name="T74" fmla="*/ 25 w 113"/>
              <a:gd name="T75" fmla="*/ 57 h 130"/>
              <a:gd name="T76" fmla="*/ 57 w 113"/>
              <a:gd name="T77" fmla="*/ 88 h 130"/>
              <a:gd name="T78" fmla="*/ 88 w 113"/>
              <a:gd name="T79" fmla="*/ 57 h 130"/>
              <a:gd name="T80" fmla="*/ 57 w 113"/>
              <a:gd name="T81" fmla="*/ 26 h 130"/>
              <a:gd name="T82" fmla="*/ 57 w 113"/>
              <a:gd name="T83" fmla="*/ 82 h 130"/>
              <a:gd name="T84" fmla="*/ 57 w 113"/>
              <a:gd name="T85" fmla="*/ 82 h 130"/>
              <a:gd name="T86" fmla="*/ 31 w 113"/>
              <a:gd name="T87" fmla="*/ 57 h 130"/>
              <a:gd name="T88" fmla="*/ 57 w 113"/>
              <a:gd name="T89" fmla="*/ 31 h 130"/>
              <a:gd name="T90" fmla="*/ 82 w 113"/>
              <a:gd name="T91" fmla="*/ 57 h 130"/>
              <a:gd name="T92" fmla="*/ 57 w 113"/>
              <a:gd name="T93" fmla="*/ 8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 h="130">
                <a:moveTo>
                  <a:pt x="97" y="17"/>
                </a:moveTo>
                <a:cubicBezTo>
                  <a:pt x="97" y="17"/>
                  <a:pt x="97" y="17"/>
                  <a:pt x="97" y="17"/>
                </a:cubicBezTo>
                <a:cubicBezTo>
                  <a:pt x="86" y="6"/>
                  <a:pt x="72" y="0"/>
                  <a:pt x="57" y="0"/>
                </a:cubicBezTo>
                <a:cubicBezTo>
                  <a:pt x="42" y="0"/>
                  <a:pt x="27" y="6"/>
                  <a:pt x="16" y="17"/>
                </a:cubicBezTo>
                <a:cubicBezTo>
                  <a:pt x="6" y="27"/>
                  <a:pt x="0" y="42"/>
                  <a:pt x="0" y="57"/>
                </a:cubicBezTo>
                <a:cubicBezTo>
                  <a:pt x="0" y="69"/>
                  <a:pt x="4" y="80"/>
                  <a:pt x="10" y="90"/>
                </a:cubicBezTo>
                <a:cubicBezTo>
                  <a:pt x="17" y="99"/>
                  <a:pt x="26" y="106"/>
                  <a:pt x="37" y="110"/>
                </a:cubicBezTo>
                <a:cubicBezTo>
                  <a:pt x="53" y="127"/>
                  <a:pt x="53" y="127"/>
                  <a:pt x="53" y="127"/>
                </a:cubicBezTo>
                <a:cubicBezTo>
                  <a:pt x="57" y="130"/>
                  <a:pt x="57" y="130"/>
                  <a:pt x="57" y="130"/>
                </a:cubicBezTo>
                <a:cubicBezTo>
                  <a:pt x="60" y="127"/>
                  <a:pt x="60" y="127"/>
                  <a:pt x="60" y="127"/>
                </a:cubicBezTo>
                <a:cubicBezTo>
                  <a:pt x="63" y="124"/>
                  <a:pt x="63" y="124"/>
                  <a:pt x="63" y="124"/>
                </a:cubicBezTo>
                <a:cubicBezTo>
                  <a:pt x="77" y="110"/>
                  <a:pt x="77" y="110"/>
                  <a:pt x="77" y="110"/>
                </a:cubicBezTo>
                <a:cubicBezTo>
                  <a:pt x="87" y="106"/>
                  <a:pt x="96" y="99"/>
                  <a:pt x="103" y="90"/>
                </a:cubicBezTo>
                <a:cubicBezTo>
                  <a:pt x="110" y="80"/>
                  <a:pt x="113" y="69"/>
                  <a:pt x="113" y="57"/>
                </a:cubicBezTo>
                <a:cubicBezTo>
                  <a:pt x="113" y="42"/>
                  <a:pt x="107" y="27"/>
                  <a:pt x="97" y="17"/>
                </a:cubicBezTo>
                <a:close/>
                <a:moveTo>
                  <a:pt x="95" y="84"/>
                </a:moveTo>
                <a:cubicBezTo>
                  <a:pt x="95" y="84"/>
                  <a:pt x="95" y="84"/>
                  <a:pt x="95" y="84"/>
                </a:cubicBezTo>
                <a:cubicBezTo>
                  <a:pt x="89" y="92"/>
                  <a:pt x="82" y="98"/>
                  <a:pt x="73" y="101"/>
                </a:cubicBezTo>
                <a:cubicBezTo>
                  <a:pt x="73" y="101"/>
                  <a:pt x="73" y="101"/>
                  <a:pt x="73" y="101"/>
                </a:cubicBezTo>
                <a:cubicBezTo>
                  <a:pt x="72" y="101"/>
                  <a:pt x="72" y="101"/>
                  <a:pt x="72" y="101"/>
                </a:cubicBezTo>
                <a:cubicBezTo>
                  <a:pt x="71" y="102"/>
                  <a:pt x="71" y="102"/>
                  <a:pt x="71" y="102"/>
                </a:cubicBezTo>
                <a:cubicBezTo>
                  <a:pt x="70" y="102"/>
                  <a:pt x="70" y="102"/>
                  <a:pt x="70" y="102"/>
                </a:cubicBezTo>
                <a:cubicBezTo>
                  <a:pt x="57" y="116"/>
                  <a:pt x="57" y="116"/>
                  <a:pt x="57" y="116"/>
                </a:cubicBezTo>
                <a:cubicBezTo>
                  <a:pt x="43" y="102"/>
                  <a:pt x="43" y="102"/>
                  <a:pt x="43" y="102"/>
                </a:cubicBezTo>
                <a:cubicBezTo>
                  <a:pt x="42" y="102"/>
                  <a:pt x="42" y="102"/>
                  <a:pt x="42" y="102"/>
                </a:cubicBezTo>
                <a:cubicBezTo>
                  <a:pt x="41" y="101"/>
                  <a:pt x="41" y="101"/>
                  <a:pt x="41" y="101"/>
                </a:cubicBezTo>
                <a:cubicBezTo>
                  <a:pt x="40" y="101"/>
                  <a:pt x="40" y="101"/>
                  <a:pt x="40" y="101"/>
                </a:cubicBezTo>
                <a:cubicBezTo>
                  <a:pt x="32" y="98"/>
                  <a:pt x="24" y="92"/>
                  <a:pt x="18" y="84"/>
                </a:cubicBezTo>
                <a:cubicBezTo>
                  <a:pt x="13" y="76"/>
                  <a:pt x="10" y="67"/>
                  <a:pt x="10" y="57"/>
                </a:cubicBezTo>
                <a:cubicBezTo>
                  <a:pt x="10" y="44"/>
                  <a:pt x="14" y="33"/>
                  <a:pt x="23" y="24"/>
                </a:cubicBezTo>
                <a:cubicBezTo>
                  <a:pt x="32" y="15"/>
                  <a:pt x="44" y="10"/>
                  <a:pt x="57" y="10"/>
                </a:cubicBezTo>
                <a:cubicBezTo>
                  <a:pt x="69" y="10"/>
                  <a:pt x="81" y="15"/>
                  <a:pt x="90" y="24"/>
                </a:cubicBezTo>
                <a:cubicBezTo>
                  <a:pt x="90" y="24"/>
                  <a:pt x="90" y="24"/>
                  <a:pt x="90" y="24"/>
                </a:cubicBezTo>
                <a:cubicBezTo>
                  <a:pt x="99" y="33"/>
                  <a:pt x="104" y="44"/>
                  <a:pt x="104" y="57"/>
                </a:cubicBezTo>
                <a:cubicBezTo>
                  <a:pt x="104" y="67"/>
                  <a:pt x="100" y="76"/>
                  <a:pt x="95" y="84"/>
                </a:cubicBezTo>
                <a:close/>
                <a:moveTo>
                  <a:pt x="57" y="26"/>
                </a:moveTo>
                <a:cubicBezTo>
                  <a:pt x="57" y="26"/>
                  <a:pt x="57" y="26"/>
                  <a:pt x="57" y="26"/>
                </a:cubicBezTo>
                <a:cubicBezTo>
                  <a:pt x="39" y="26"/>
                  <a:pt x="25" y="40"/>
                  <a:pt x="25" y="57"/>
                </a:cubicBezTo>
                <a:cubicBezTo>
                  <a:pt x="25" y="74"/>
                  <a:pt x="39" y="88"/>
                  <a:pt x="57" y="88"/>
                </a:cubicBezTo>
                <a:cubicBezTo>
                  <a:pt x="74" y="88"/>
                  <a:pt x="88" y="74"/>
                  <a:pt x="88" y="57"/>
                </a:cubicBezTo>
                <a:cubicBezTo>
                  <a:pt x="88" y="40"/>
                  <a:pt x="74" y="26"/>
                  <a:pt x="57" y="26"/>
                </a:cubicBezTo>
                <a:close/>
                <a:moveTo>
                  <a:pt x="57" y="82"/>
                </a:moveTo>
                <a:cubicBezTo>
                  <a:pt x="57" y="82"/>
                  <a:pt x="57" y="82"/>
                  <a:pt x="57" y="82"/>
                </a:cubicBezTo>
                <a:cubicBezTo>
                  <a:pt x="42" y="82"/>
                  <a:pt x="31" y="71"/>
                  <a:pt x="31" y="57"/>
                </a:cubicBezTo>
                <a:cubicBezTo>
                  <a:pt x="31" y="43"/>
                  <a:pt x="42" y="31"/>
                  <a:pt x="57" y="31"/>
                </a:cubicBezTo>
                <a:cubicBezTo>
                  <a:pt x="71" y="31"/>
                  <a:pt x="82" y="43"/>
                  <a:pt x="82" y="57"/>
                </a:cubicBezTo>
                <a:cubicBezTo>
                  <a:pt x="82" y="71"/>
                  <a:pt x="71" y="82"/>
                  <a:pt x="57" y="8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课堂小测</a:t>
            </a:r>
            <a:endParaRPr lang="zh-CN" altLang="en-US" dirty="0"/>
          </a:p>
        </p:txBody>
      </p:sp>
      <p:sp>
        <p:nvSpPr>
          <p:cNvPr id="25" name="Freeform 24"/>
          <p:cNvSpPr>
            <a:spLocks noEditPoints="1"/>
          </p:cNvSpPr>
          <p:nvPr userDrawn="1">
            <p:custDataLst>
              <p:tags r:id="rId2"/>
            </p:custDataLst>
          </p:nvPr>
        </p:nvSpPr>
        <p:spPr bwMode="auto">
          <a:xfrm>
            <a:off x="196205" y="214626"/>
            <a:ext cx="431655" cy="442183"/>
          </a:xfrm>
          <a:custGeom>
            <a:avLst/>
            <a:gdLst>
              <a:gd name="T0" fmla="*/ 79 w 121"/>
              <a:gd name="T1" fmla="*/ 115 h 124"/>
              <a:gd name="T2" fmla="*/ 60 w 121"/>
              <a:gd name="T3" fmla="*/ 124 h 124"/>
              <a:gd name="T4" fmla="*/ 41 w 121"/>
              <a:gd name="T5" fmla="*/ 115 h 124"/>
              <a:gd name="T6" fmla="*/ 31 w 121"/>
              <a:gd name="T7" fmla="*/ 90 h 124"/>
              <a:gd name="T8" fmla="*/ 60 w 121"/>
              <a:gd name="T9" fmla="*/ 19 h 124"/>
              <a:gd name="T10" fmla="*/ 90 w 121"/>
              <a:gd name="T11" fmla="*/ 90 h 124"/>
              <a:gd name="T12" fmla="*/ 60 w 121"/>
              <a:gd name="T13" fmla="*/ 56 h 124"/>
              <a:gd name="T14" fmla="*/ 74 w 121"/>
              <a:gd name="T15" fmla="*/ 54 h 124"/>
              <a:gd name="T16" fmla="*/ 75 w 121"/>
              <a:gd name="T17" fmla="*/ 62 h 124"/>
              <a:gd name="T18" fmla="*/ 65 w 121"/>
              <a:gd name="T19" fmla="*/ 60 h 124"/>
              <a:gd name="T20" fmla="*/ 55 w 121"/>
              <a:gd name="T21" fmla="*/ 60 h 124"/>
              <a:gd name="T22" fmla="*/ 46 w 121"/>
              <a:gd name="T23" fmla="*/ 62 h 124"/>
              <a:gd name="T24" fmla="*/ 46 w 121"/>
              <a:gd name="T25" fmla="*/ 54 h 124"/>
              <a:gd name="T26" fmla="*/ 60 w 121"/>
              <a:gd name="T27" fmla="*/ 56 h 124"/>
              <a:gd name="T28" fmla="*/ 60 w 121"/>
              <a:gd name="T29" fmla="*/ 15 h 124"/>
              <a:gd name="T30" fmla="*/ 60 w 121"/>
              <a:gd name="T31" fmla="*/ 0 h 124"/>
              <a:gd name="T32" fmla="*/ 87 w 121"/>
              <a:gd name="T33" fmla="*/ 20 h 124"/>
              <a:gd name="T34" fmla="*/ 82 w 121"/>
              <a:gd name="T35" fmla="*/ 17 h 124"/>
              <a:gd name="T36" fmla="*/ 92 w 121"/>
              <a:gd name="T37" fmla="*/ 12 h 124"/>
              <a:gd name="T38" fmla="*/ 103 w 121"/>
              <a:gd name="T39" fmla="*/ 39 h 124"/>
              <a:gd name="T40" fmla="*/ 109 w 121"/>
              <a:gd name="T41" fmla="*/ 29 h 124"/>
              <a:gd name="T42" fmla="*/ 103 w 121"/>
              <a:gd name="T43" fmla="*/ 39 h 124"/>
              <a:gd name="T44" fmla="*/ 106 w 121"/>
              <a:gd name="T45" fmla="*/ 60 h 124"/>
              <a:gd name="T46" fmla="*/ 121 w 121"/>
              <a:gd name="T47" fmla="*/ 60 h 124"/>
              <a:gd name="T48" fmla="*/ 101 w 121"/>
              <a:gd name="T49" fmla="*/ 87 h 124"/>
              <a:gd name="T50" fmla="*/ 103 w 121"/>
              <a:gd name="T51" fmla="*/ 82 h 124"/>
              <a:gd name="T52" fmla="*/ 109 w 121"/>
              <a:gd name="T53" fmla="*/ 92 h 124"/>
              <a:gd name="T54" fmla="*/ 17 w 121"/>
              <a:gd name="T55" fmla="*/ 82 h 124"/>
              <a:gd name="T56" fmla="*/ 12 w 121"/>
              <a:gd name="T57" fmla="*/ 92 h 124"/>
              <a:gd name="T58" fmla="*/ 17 w 121"/>
              <a:gd name="T59" fmla="*/ 82 h 124"/>
              <a:gd name="T60" fmla="*/ 15 w 121"/>
              <a:gd name="T61" fmla="*/ 60 h 124"/>
              <a:gd name="T62" fmla="*/ 0 w 121"/>
              <a:gd name="T63" fmla="*/ 60 h 124"/>
              <a:gd name="T64" fmla="*/ 20 w 121"/>
              <a:gd name="T65" fmla="*/ 34 h 124"/>
              <a:gd name="T66" fmla="*/ 17 w 121"/>
              <a:gd name="T67" fmla="*/ 39 h 124"/>
              <a:gd name="T68" fmla="*/ 12 w 121"/>
              <a:gd name="T69" fmla="*/ 29 h 124"/>
              <a:gd name="T70" fmla="*/ 39 w 121"/>
              <a:gd name="T71" fmla="*/ 17 h 124"/>
              <a:gd name="T72" fmla="*/ 29 w 121"/>
              <a:gd name="T73" fmla="*/ 12 h 124"/>
              <a:gd name="T74" fmla="*/ 39 w 121"/>
              <a:gd name="T75" fmla="*/ 17 h 124"/>
              <a:gd name="T76" fmla="*/ 77 w 121"/>
              <a:gd name="T77" fmla="*/ 87 h 124"/>
              <a:gd name="T78" fmla="*/ 83 w 121"/>
              <a:gd name="T79" fmla="*/ 38 h 124"/>
              <a:gd name="T80" fmla="*/ 29 w 121"/>
              <a:gd name="T81" fmla="*/ 60 h 124"/>
              <a:gd name="T82" fmla="*/ 44 w 121"/>
              <a:gd name="T83" fmla="*/ 87 h 124"/>
              <a:gd name="T84" fmla="*/ 46 w 121"/>
              <a:gd name="T85" fmla="*/ 99 h 124"/>
              <a:gd name="T86" fmla="*/ 52 w 121"/>
              <a:gd name="T87" fmla="*/ 105 h 124"/>
              <a:gd name="T88" fmla="*/ 58 w 121"/>
              <a:gd name="T89" fmla="*/ 113 h 124"/>
              <a:gd name="T90" fmla="*/ 63 w 121"/>
              <a:gd name="T91" fmla="*/ 113 h 124"/>
              <a:gd name="T92" fmla="*/ 64 w 121"/>
              <a:gd name="T93" fmla="*/ 110 h 124"/>
              <a:gd name="T94" fmla="*/ 74 w 121"/>
              <a:gd name="T95"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124">
                <a:moveTo>
                  <a:pt x="84" y="94"/>
                </a:moveTo>
                <a:cubicBezTo>
                  <a:pt x="84" y="110"/>
                  <a:pt x="84" y="110"/>
                  <a:pt x="84" y="110"/>
                </a:cubicBezTo>
                <a:cubicBezTo>
                  <a:pt x="84" y="113"/>
                  <a:pt x="82" y="115"/>
                  <a:pt x="79" y="115"/>
                </a:cubicBezTo>
                <a:cubicBezTo>
                  <a:pt x="73" y="115"/>
                  <a:pt x="73" y="115"/>
                  <a:pt x="73" y="115"/>
                </a:cubicBezTo>
                <a:cubicBezTo>
                  <a:pt x="72" y="117"/>
                  <a:pt x="71" y="118"/>
                  <a:pt x="70" y="120"/>
                </a:cubicBezTo>
                <a:cubicBezTo>
                  <a:pt x="67" y="122"/>
                  <a:pt x="64" y="124"/>
                  <a:pt x="60" y="124"/>
                </a:cubicBezTo>
                <a:cubicBezTo>
                  <a:pt x="57" y="124"/>
                  <a:pt x="53" y="122"/>
                  <a:pt x="51" y="120"/>
                </a:cubicBezTo>
                <a:cubicBezTo>
                  <a:pt x="49" y="118"/>
                  <a:pt x="48" y="117"/>
                  <a:pt x="48" y="115"/>
                </a:cubicBezTo>
                <a:cubicBezTo>
                  <a:pt x="41" y="115"/>
                  <a:pt x="41" y="115"/>
                  <a:pt x="41" y="115"/>
                </a:cubicBezTo>
                <a:cubicBezTo>
                  <a:pt x="39" y="115"/>
                  <a:pt x="36" y="113"/>
                  <a:pt x="36" y="110"/>
                </a:cubicBezTo>
                <a:cubicBezTo>
                  <a:pt x="36" y="94"/>
                  <a:pt x="36" y="94"/>
                  <a:pt x="36" y="94"/>
                </a:cubicBezTo>
                <a:cubicBezTo>
                  <a:pt x="34" y="93"/>
                  <a:pt x="33" y="91"/>
                  <a:pt x="31" y="90"/>
                </a:cubicBezTo>
                <a:cubicBezTo>
                  <a:pt x="23" y="82"/>
                  <a:pt x="19" y="71"/>
                  <a:pt x="19" y="60"/>
                </a:cubicBezTo>
                <a:cubicBezTo>
                  <a:pt x="19" y="49"/>
                  <a:pt x="23" y="39"/>
                  <a:pt x="31" y="31"/>
                </a:cubicBezTo>
                <a:cubicBezTo>
                  <a:pt x="39" y="23"/>
                  <a:pt x="49" y="19"/>
                  <a:pt x="60" y="19"/>
                </a:cubicBezTo>
                <a:cubicBezTo>
                  <a:pt x="71" y="19"/>
                  <a:pt x="82" y="23"/>
                  <a:pt x="90" y="31"/>
                </a:cubicBezTo>
                <a:cubicBezTo>
                  <a:pt x="97" y="39"/>
                  <a:pt x="102" y="49"/>
                  <a:pt x="102" y="60"/>
                </a:cubicBezTo>
                <a:cubicBezTo>
                  <a:pt x="102" y="71"/>
                  <a:pt x="97" y="82"/>
                  <a:pt x="90" y="90"/>
                </a:cubicBezTo>
                <a:cubicBezTo>
                  <a:pt x="88" y="91"/>
                  <a:pt x="86" y="93"/>
                  <a:pt x="84" y="94"/>
                </a:cubicBezTo>
                <a:close/>
                <a:moveTo>
                  <a:pt x="60" y="56"/>
                </a:moveTo>
                <a:cubicBezTo>
                  <a:pt x="60" y="56"/>
                  <a:pt x="60" y="56"/>
                  <a:pt x="60" y="56"/>
                </a:cubicBezTo>
                <a:cubicBezTo>
                  <a:pt x="61" y="55"/>
                  <a:pt x="62" y="55"/>
                  <a:pt x="63" y="54"/>
                </a:cubicBezTo>
                <a:cubicBezTo>
                  <a:pt x="65" y="53"/>
                  <a:pt x="67" y="53"/>
                  <a:pt x="69" y="53"/>
                </a:cubicBezTo>
                <a:cubicBezTo>
                  <a:pt x="70" y="53"/>
                  <a:pt x="72" y="53"/>
                  <a:pt x="74" y="54"/>
                </a:cubicBezTo>
                <a:cubicBezTo>
                  <a:pt x="76" y="55"/>
                  <a:pt x="77" y="56"/>
                  <a:pt x="79" y="57"/>
                </a:cubicBezTo>
                <a:cubicBezTo>
                  <a:pt x="80" y="59"/>
                  <a:pt x="80" y="60"/>
                  <a:pt x="79" y="62"/>
                </a:cubicBezTo>
                <a:cubicBezTo>
                  <a:pt x="78" y="63"/>
                  <a:pt x="76" y="63"/>
                  <a:pt x="75" y="62"/>
                </a:cubicBezTo>
                <a:cubicBezTo>
                  <a:pt x="74" y="61"/>
                  <a:pt x="73" y="60"/>
                  <a:pt x="72" y="60"/>
                </a:cubicBezTo>
                <a:cubicBezTo>
                  <a:pt x="71" y="59"/>
                  <a:pt x="70" y="59"/>
                  <a:pt x="69" y="59"/>
                </a:cubicBezTo>
                <a:cubicBezTo>
                  <a:pt x="67" y="59"/>
                  <a:pt x="66" y="59"/>
                  <a:pt x="65" y="60"/>
                </a:cubicBezTo>
                <a:cubicBezTo>
                  <a:pt x="64" y="60"/>
                  <a:pt x="63" y="61"/>
                  <a:pt x="62" y="62"/>
                </a:cubicBezTo>
                <a:cubicBezTo>
                  <a:pt x="61" y="63"/>
                  <a:pt x="59" y="63"/>
                  <a:pt x="58" y="62"/>
                </a:cubicBezTo>
                <a:cubicBezTo>
                  <a:pt x="57" y="61"/>
                  <a:pt x="56" y="60"/>
                  <a:pt x="55" y="60"/>
                </a:cubicBezTo>
                <a:cubicBezTo>
                  <a:pt x="54" y="59"/>
                  <a:pt x="53" y="59"/>
                  <a:pt x="52" y="59"/>
                </a:cubicBezTo>
                <a:cubicBezTo>
                  <a:pt x="51" y="59"/>
                  <a:pt x="50" y="59"/>
                  <a:pt x="49" y="60"/>
                </a:cubicBezTo>
                <a:cubicBezTo>
                  <a:pt x="48" y="60"/>
                  <a:pt x="47" y="61"/>
                  <a:pt x="46" y="62"/>
                </a:cubicBezTo>
                <a:cubicBezTo>
                  <a:pt x="45" y="63"/>
                  <a:pt x="43" y="63"/>
                  <a:pt x="42" y="62"/>
                </a:cubicBezTo>
                <a:cubicBezTo>
                  <a:pt x="41" y="60"/>
                  <a:pt x="41" y="59"/>
                  <a:pt x="42" y="57"/>
                </a:cubicBezTo>
                <a:cubicBezTo>
                  <a:pt x="43" y="56"/>
                  <a:pt x="45" y="55"/>
                  <a:pt x="46" y="54"/>
                </a:cubicBezTo>
                <a:cubicBezTo>
                  <a:pt x="48" y="53"/>
                  <a:pt x="50" y="53"/>
                  <a:pt x="52" y="53"/>
                </a:cubicBezTo>
                <a:cubicBezTo>
                  <a:pt x="54" y="53"/>
                  <a:pt x="56" y="53"/>
                  <a:pt x="58" y="54"/>
                </a:cubicBezTo>
                <a:cubicBezTo>
                  <a:pt x="59" y="55"/>
                  <a:pt x="59" y="55"/>
                  <a:pt x="60" y="56"/>
                </a:cubicBezTo>
                <a:close/>
                <a:moveTo>
                  <a:pt x="63" y="12"/>
                </a:moveTo>
                <a:cubicBezTo>
                  <a:pt x="63" y="12"/>
                  <a:pt x="63" y="12"/>
                  <a:pt x="63" y="12"/>
                </a:cubicBezTo>
                <a:cubicBezTo>
                  <a:pt x="63" y="14"/>
                  <a:pt x="62" y="15"/>
                  <a:pt x="60" y="15"/>
                </a:cubicBezTo>
                <a:cubicBezTo>
                  <a:pt x="59" y="15"/>
                  <a:pt x="57" y="14"/>
                  <a:pt x="57" y="12"/>
                </a:cubicBezTo>
                <a:cubicBezTo>
                  <a:pt x="57" y="3"/>
                  <a:pt x="57" y="3"/>
                  <a:pt x="57" y="3"/>
                </a:cubicBezTo>
                <a:cubicBezTo>
                  <a:pt x="57" y="1"/>
                  <a:pt x="59" y="0"/>
                  <a:pt x="60" y="0"/>
                </a:cubicBezTo>
                <a:cubicBezTo>
                  <a:pt x="62" y="0"/>
                  <a:pt x="63" y="1"/>
                  <a:pt x="63" y="3"/>
                </a:cubicBezTo>
                <a:cubicBezTo>
                  <a:pt x="63" y="12"/>
                  <a:pt x="63" y="12"/>
                  <a:pt x="63" y="12"/>
                </a:cubicBezTo>
                <a:close/>
                <a:moveTo>
                  <a:pt x="87" y="20"/>
                </a:moveTo>
                <a:cubicBezTo>
                  <a:pt x="87" y="20"/>
                  <a:pt x="87" y="20"/>
                  <a:pt x="87" y="20"/>
                </a:cubicBezTo>
                <a:cubicBezTo>
                  <a:pt x="86" y="22"/>
                  <a:pt x="84" y="22"/>
                  <a:pt x="83" y="21"/>
                </a:cubicBezTo>
                <a:cubicBezTo>
                  <a:pt x="81" y="20"/>
                  <a:pt x="81" y="19"/>
                  <a:pt x="82" y="17"/>
                </a:cubicBezTo>
                <a:cubicBezTo>
                  <a:pt x="87" y="9"/>
                  <a:pt x="87" y="9"/>
                  <a:pt x="87" y="9"/>
                </a:cubicBezTo>
                <a:cubicBezTo>
                  <a:pt x="87" y="8"/>
                  <a:pt x="89" y="7"/>
                  <a:pt x="91" y="8"/>
                </a:cubicBezTo>
                <a:cubicBezTo>
                  <a:pt x="92" y="9"/>
                  <a:pt x="92" y="11"/>
                  <a:pt x="92" y="12"/>
                </a:cubicBezTo>
                <a:cubicBezTo>
                  <a:pt x="87" y="20"/>
                  <a:pt x="87" y="20"/>
                  <a:pt x="87" y="20"/>
                </a:cubicBezTo>
                <a:close/>
                <a:moveTo>
                  <a:pt x="103" y="39"/>
                </a:moveTo>
                <a:cubicBezTo>
                  <a:pt x="103" y="39"/>
                  <a:pt x="103" y="39"/>
                  <a:pt x="103" y="39"/>
                </a:cubicBezTo>
                <a:cubicBezTo>
                  <a:pt x="102" y="40"/>
                  <a:pt x="100" y="39"/>
                  <a:pt x="99" y="38"/>
                </a:cubicBezTo>
                <a:cubicBezTo>
                  <a:pt x="99" y="36"/>
                  <a:pt x="99" y="35"/>
                  <a:pt x="101" y="34"/>
                </a:cubicBezTo>
                <a:cubicBezTo>
                  <a:pt x="109" y="29"/>
                  <a:pt x="109" y="29"/>
                  <a:pt x="109" y="29"/>
                </a:cubicBezTo>
                <a:cubicBezTo>
                  <a:pt x="110" y="28"/>
                  <a:pt x="112" y="29"/>
                  <a:pt x="113" y="30"/>
                </a:cubicBezTo>
                <a:cubicBezTo>
                  <a:pt x="114" y="32"/>
                  <a:pt x="113" y="33"/>
                  <a:pt x="112" y="34"/>
                </a:cubicBezTo>
                <a:cubicBezTo>
                  <a:pt x="103" y="39"/>
                  <a:pt x="103" y="39"/>
                  <a:pt x="103" y="39"/>
                </a:cubicBezTo>
                <a:close/>
                <a:moveTo>
                  <a:pt x="108" y="63"/>
                </a:moveTo>
                <a:cubicBezTo>
                  <a:pt x="108" y="63"/>
                  <a:pt x="108" y="63"/>
                  <a:pt x="108" y="63"/>
                </a:cubicBezTo>
                <a:cubicBezTo>
                  <a:pt x="107" y="63"/>
                  <a:pt x="106" y="62"/>
                  <a:pt x="106" y="60"/>
                </a:cubicBezTo>
                <a:cubicBezTo>
                  <a:pt x="106" y="59"/>
                  <a:pt x="107" y="57"/>
                  <a:pt x="108" y="57"/>
                </a:cubicBezTo>
                <a:cubicBezTo>
                  <a:pt x="118" y="57"/>
                  <a:pt x="118" y="57"/>
                  <a:pt x="118" y="57"/>
                </a:cubicBezTo>
                <a:cubicBezTo>
                  <a:pt x="120" y="57"/>
                  <a:pt x="121" y="59"/>
                  <a:pt x="121" y="60"/>
                </a:cubicBezTo>
                <a:cubicBezTo>
                  <a:pt x="121" y="62"/>
                  <a:pt x="120" y="63"/>
                  <a:pt x="118" y="63"/>
                </a:cubicBezTo>
                <a:cubicBezTo>
                  <a:pt x="108" y="63"/>
                  <a:pt x="108" y="63"/>
                  <a:pt x="108" y="63"/>
                </a:cubicBezTo>
                <a:close/>
                <a:moveTo>
                  <a:pt x="101" y="87"/>
                </a:moveTo>
                <a:cubicBezTo>
                  <a:pt x="101" y="87"/>
                  <a:pt x="101" y="87"/>
                  <a:pt x="101" y="87"/>
                </a:cubicBezTo>
                <a:cubicBezTo>
                  <a:pt x="99" y="86"/>
                  <a:pt x="99" y="84"/>
                  <a:pt x="99" y="83"/>
                </a:cubicBezTo>
                <a:cubicBezTo>
                  <a:pt x="100" y="82"/>
                  <a:pt x="102" y="81"/>
                  <a:pt x="103" y="82"/>
                </a:cubicBezTo>
                <a:cubicBezTo>
                  <a:pt x="112" y="87"/>
                  <a:pt x="112" y="87"/>
                  <a:pt x="112" y="87"/>
                </a:cubicBezTo>
                <a:cubicBezTo>
                  <a:pt x="113" y="88"/>
                  <a:pt x="114" y="89"/>
                  <a:pt x="113" y="91"/>
                </a:cubicBezTo>
                <a:cubicBezTo>
                  <a:pt x="112" y="92"/>
                  <a:pt x="110" y="93"/>
                  <a:pt x="109" y="92"/>
                </a:cubicBezTo>
                <a:cubicBezTo>
                  <a:pt x="101" y="87"/>
                  <a:pt x="101" y="87"/>
                  <a:pt x="101" y="87"/>
                </a:cubicBezTo>
                <a:close/>
                <a:moveTo>
                  <a:pt x="17" y="82"/>
                </a:moveTo>
                <a:cubicBezTo>
                  <a:pt x="17" y="82"/>
                  <a:pt x="17" y="82"/>
                  <a:pt x="17" y="82"/>
                </a:cubicBezTo>
                <a:cubicBezTo>
                  <a:pt x="18" y="81"/>
                  <a:pt x="20" y="82"/>
                  <a:pt x="21" y="83"/>
                </a:cubicBezTo>
                <a:cubicBezTo>
                  <a:pt x="22" y="84"/>
                  <a:pt x="21" y="86"/>
                  <a:pt x="20" y="87"/>
                </a:cubicBezTo>
                <a:cubicBezTo>
                  <a:pt x="12" y="92"/>
                  <a:pt x="12" y="92"/>
                  <a:pt x="12" y="92"/>
                </a:cubicBezTo>
                <a:cubicBezTo>
                  <a:pt x="10" y="93"/>
                  <a:pt x="9" y="92"/>
                  <a:pt x="8" y="91"/>
                </a:cubicBezTo>
                <a:cubicBezTo>
                  <a:pt x="7" y="89"/>
                  <a:pt x="7" y="88"/>
                  <a:pt x="9" y="87"/>
                </a:cubicBezTo>
                <a:cubicBezTo>
                  <a:pt x="17" y="82"/>
                  <a:pt x="17" y="82"/>
                  <a:pt x="17" y="82"/>
                </a:cubicBezTo>
                <a:close/>
                <a:moveTo>
                  <a:pt x="12" y="57"/>
                </a:moveTo>
                <a:cubicBezTo>
                  <a:pt x="12" y="57"/>
                  <a:pt x="12" y="57"/>
                  <a:pt x="12" y="57"/>
                </a:cubicBezTo>
                <a:cubicBezTo>
                  <a:pt x="14" y="57"/>
                  <a:pt x="15" y="59"/>
                  <a:pt x="15" y="60"/>
                </a:cubicBezTo>
                <a:cubicBezTo>
                  <a:pt x="15" y="62"/>
                  <a:pt x="14" y="63"/>
                  <a:pt x="12" y="63"/>
                </a:cubicBezTo>
                <a:cubicBezTo>
                  <a:pt x="3" y="63"/>
                  <a:pt x="3" y="63"/>
                  <a:pt x="3" y="63"/>
                </a:cubicBezTo>
                <a:cubicBezTo>
                  <a:pt x="1" y="63"/>
                  <a:pt x="0" y="62"/>
                  <a:pt x="0" y="60"/>
                </a:cubicBezTo>
                <a:cubicBezTo>
                  <a:pt x="0" y="59"/>
                  <a:pt x="1" y="57"/>
                  <a:pt x="3" y="57"/>
                </a:cubicBezTo>
                <a:cubicBezTo>
                  <a:pt x="12" y="57"/>
                  <a:pt x="12" y="57"/>
                  <a:pt x="12" y="57"/>
                </a:cubicBezTo>
                <a:close/>
                <a:moveTo>
                  <a:pt x="20" y="34"/>
                </a:moveTo>
                <a:cubicBezTo>
                  <a:pt x="20" y="34"/>
                  <a:pt x="20" y="34"/>
                  <a:pt x="20" y="34"/>
                </a:cubicBezTo>
                <a:cubicBezTo>
                  <a:pt x="21" y="35"/>
                  <a:pt x="22" y="36"/>
                  <a:pt x="21" y="38"/>
                </a:cubicBezTo>
                <a:cubicBezTo>
                  <a:pt x="20" y="39"/>
                  <a:pt x="18" y="40"/>
                  <a:pt x="17" y="39"/>
                </a:cubicBezTo>
                <a:cubicBezTo>
                  <a:pt x="9" y="34"/>
                  <a:pt x="9" y="34"/>
                  <a:pt x="9" y="34"/>
                </a:cubicBezTo>
                <a:cubicBezTo>
                  <a:pt x="7" y="33"/>
                  <a:pt x="7" y="32"/>
                  <a:pt x="8" y="30"/>
                </a:cubicBezTo>
                <a:cubicBezTo>
                  <a:pt x="9" y="29"/>
                  <a:pt x="10" y="28"/>
                  <a:pt x="12" y="29"/>
                </a:cubicBezTo>
                <a:cubicBezTo>
                  <a:pt x="20" y="34"/>
                  <a:pt x="20" y="34"/>
                  <a:pt x="20" y="34"/>
                </a:cubicBezTo>
                <a:close/>
                <a:moveTo>
                  <a:pt x="39" y="17"/>
                </a:moveTo>
                <a:cubicBezTo>
                  <a:pt x="39" y="17"/>
                  <a:pt x="39" y="17"/>
                  <a:pt x="39" y="17"/>
                </a:cubicBezTo>
                <a:cubicBezTo>
                  <a:pt x="40" y="19"/>
                  <a:pt x="39" y="20"/>
                  <a:pt x="38" y="21"/>
                </a:cubicBezTo>
                <a:cubicBezTo>
                  <a:pt x="36" y="22"/>
                  <a:pt x="34" y="22"/>
                  <a:pt x="34" y="20"/>
                </a:cubicBezTo>
                <a:cubicBezTo>
                  <a:pt x="29" y="12"/>
                  <a:pt x="29" y="12"/>
                  <a:pt x="29" y="12"/>
                </a:cubicBezTo>
                <a:cubicBezTo>
                  <a:pt x="28" y="11"/>
                  <a:pt x="29" y="9"/>
                  <a:pt x="30" y="8"/>
                </a:cubicBezTo>
                <a:cubicBezTo>
                  <a:pt x="31" y="7"/>
                  <a:pt x="33" y="8"/>
                  <a:pt x="34" y="9"/>
                </a:cubicBezTo>
                <a:cubicBezTo>
                  <a:pt x="39" y="17"/>
                  <a:pt x="39" y="17"/>
                  <a:pt x="39" y="17"/>
                </a:cubicBezTo>
                <a:close/>
                <a:moveTo>
                  <a:pt x="77" y="87"/>
                </a:moveTo>
                <a:cubicBezTo>
                  <a:pt x="77" y="87"/>
                  <a:pt x="77" y="87"/>
                  <a:pt x="77" y="87"/>
                </a:cubicBezTo>
                <a:cubicBezTo>
                  <a:pt x="77" y="87"/>
                  <a:pt x="77" y="87"/>
                  <a:pt x="77" y="87"/>
                </a:cubicBezTo>
                <a:cubicBezTo>
                  <a:pt x="79" y="86"/>
                  <a:pt x="81" y="84"/>
                  <a:pt x="83" y="83"/>
                </a:cubicBezTo>
                <a:cubicBezTo>
                  <a:pt x="88" y="77"/>
                  <a:pt x="92" y="69"/>
                  <a:pt x="92" y="60"/>
                </a:cubicBezTo>
                <a:cubicBezTo>
                  <a:pt x="92" y="52"/>
                  <a:pt x="88" y="44"/>
                  <a:pt x="83" y="38"/>
                </a:cubicBezTo>
                <a:cubicBezTo>
                  <a:pt x="77" y="32"/>
                  <a:pt x="69" y="29"/>
                  <a:pt x="60" y="29"/>
                </a:cubicBezTo>
                <a:cubicBezTo>
                  <a:pt x="52" y="29"/>
                  <a:pt x="44" y="32"/>
                  <a:pt x="38" y="38"/>
                </a:cubicBezTo>
                <a:cubicBezTo>
                  <a:pt x="32" y="44"/>
                  <a:pt x="29" y="52"/>
                  <a:pt x="29" y="60"/>
                </a:cubicBezTo>
                <a:cubicBezTo>
                  <a:pt x="29" y="69"/>
                  <a:pt x="32" y="77"/>
                  <a:pt x="38" y="83"/>
                </a:cubicBezTo>
                <a:cubicBezTo>
                  <a:pt x="40" y="84"/>
                  <a:pt x="42" y="86"/>
                  <a:pt x="44" y="87"/>
                </a:cubicBezTo>
                <a:cubicBezTo>
                  <a:pt x="44" y="87"/>
                  <a:pt x="44" y="87"/>
                  <a:pt x="44" y="87"/>
                </a:cubicBezTo>
                <a:cubicBezTo>
                  <a:pt x="49" y="90"/>
                  <a:pt x="55" y="92"/>
                  <a:pt x="60" y="92"/>
                </a:cubicBezTo>
                <a:cubicBezTo>
                  <a:pt x="66" y="92"/>
                  <a:pt x="72" y="90"/>
                  <a:pt x="77" y="87"/>
                </a:cubicBezTo>
                <a:close/>
                <a:moveTo>
                  <a:pt x="46" y="99"/>
                </a:moveTo>
                <a:cubicBezTo>
                  <a:pt x="46" y="99"/>
                  <a:pt x="46" y="99"/>
                  <a:pt x="46" y="99"/>
                </a:cubicBezTo>
                <a:cubicBezTo>
                  <a:pt x="46" y="105"/>
                  <a:pt x="46" y="105"/>
                  <a:pt x="46" y="105"/>
                </a:cubicBezTo>
                <a:cubicBezTo>
                  <a:pt x="52" y="105"/>
                  <a:pt x="52" y="105"/>
                  <a:pt x="52" y="105"/>
                </a:cubicBezTo>
                <a:cubicBezTo>
                  <a:pt x="54" y="105"/>
                  <a:pt x="57" y="107"/>
                  <a:pt x="57" y="110"/>
                </a:cubicBezTo>
                <a:cubicBezTo>
                  <a:pt x="57" y="110"/>
                  <a:pt x="57" y="110"/>
                  <a:pt x="57" y="110"/>
                </a:cubicBezTo>
                <a:cubicBezTo>
                  <a:pt x="57" y="111"/>
                  <a:pt x="57" y="112"/>
                  <a:pt x="58" y="113"/>
                </a:cubicBezTo>
                <a:cubicBezTo>
                  <a:pt x="58" y="113"/>
                  <a:pt x="58" y="113"/>
                  <a:pt x="58" y="113"/>
                </a:cubicBezTo>
                <a:cubicBezTo>
                  <a:pt x="58" y="113"/>
                  <a:pt x="59" y="114"/>
                  <a:pt x="60" y="114"/>
                </a:cubicBezTo>
                <a:cubicBezTo>
                  <a:pt x="61" y="114"/>
                  <a:pt x="62" y="113"/>
                  <a:pt x="63" y="113"/>
                </a:cubicBezTo>
                <a:cubicBezTo>
                  <a:pt x="63" y="113"/>
                  <a:pt x="63" y="113"/>
                  <a:pt x="63" y="113"/>
                </a:cubicBezTo>
                <a:cubicBezTo>
                  <a:pt x="64" y="112"/>
                  <a:pt x="64" y="111"/>
                  <a:pt x="64" y="110"/>
                </a:cubicBezTo>
                <a:cubicBezTo>
                  <a:pt x="64" y="110"/>
                  <a:pt x="64" y="110"/>
                  <a:pt x="64" y="110"/>
                </a:cubicBezTo>
                <a:cubicBezTo>
                  <a:pt x="64" y="107"/>
                  <a:pt x="66" y="105"/>
                  <a:pt x="69" y="105"/>
                </a:cubicBezTo>
                <a:cubicBezTo>
                  <a:pt x="74" y="105"/>
                  <a:pt x="74" y="105"/>
                  <a:pt x="74" y="105"/>
                </a:cubicBezTo>
                <a:cubicBezTo>
                  <a:pt x="74" y="99"/>
                  <a:pt x="74" y="99"/>
                  <a:pt x="74" y="99"/>
                </a:cubicBezTo>
                <a:cubicBezTo>
                  <a:pt x="70" y="101"/>
                  <a:pt x="65" y="102"/>
                  <a:pt x="60" y="102"/>
                </a:cubicBezTo>
                <a:cubicBezTo>
                  <a:pt x="55" y="102"/>
                  <a:pt x="51" y="101"/>
                  <a:pt x="46" y="9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课程目标</a:t>
            </a:r>
            <a:endParaRPr lang="zh-CN" altLang="en-US" dirty="0"/>
          </a:p>
        </p:txBody>
      </p:sp>
      <p:sp>
        <p:nvSpPr>
          <p:cNvPr id="3872" name="Freeform 3865"/>
          <p:cNvSpPr>
            <a:spLocks noEditPoints="1"/>
          </p:cNvSpPr>
          <p:nvPr userDrawn="1">
            <p:custDataLst>
              <p:tags r:id="rId2"/>
            </p:custDataLst>
          </p:nvPr>
        </p:nvSpPr>
        <p:spPr bwMode="auto">
          <a:xfrm>
            <a:off x="215607" y="214386"/>
            <a:ext cx="391527" cy="451426"/>
          </a:xfrm>
          <a:custGeom>
            <a:avLst/>
            <a:gdLst>
              <a:gd name="T0" fmla="*/ 97 w 113"/>
              <a:gd name="T1" fmla="*/ 17 h 130"/>
              <a:gd name="T2" fmla="*/ 97 w 113"/>
              <a:gd name="T3" fmla="*/ 17 h 130"/>
              <a:gd name="T4" fmla="*/ 57 w 113"/>
              <a:gd name="T5" fmla="*/ 0 h 130"/>
              <a:gd name="T6" fmla="*/ 16 w 113"/>
              <a:gd name="T7" fmla="*/ 17 h 130"/>
              <a:gd name="T8" fmla="*/ 0 w 113"/>
              <a:gd name="T9" fmla="*/ 57 h 130"/>
              <a:gd name="T10" fmla="*/ 10 w 113"/>
              <a:gd name="T11" fmla="*/ 90 h 130"/>
              <a:gd name="T12" fmla="*/ 37 w 113"/>
              <a:gd name="T13" fmla="*/ 110 h 130"/>
              <a:gd name="T14" fmla="*/ 53 w 113"/>
              <a:gd name="T15" fmla="*/ 127 h 130"/>
              <a:gd name="T16" fmla="*/ 57 w 113"/>
              <a:gd name="T17" fmla="*/ 130 h 130"/>
              <a:gd name="T18" fmla="*/ 60 w 113"/>
              <a:gd name="T19" fmla="*/ 127 h 130"/>
              <a:gd name="T20" fmla="*/ 63 w 113"/>
              <a:gd name="T21" fmla="*/ 124 h 130"/>
              <a:gd name="T22" fmla="*/ 77 w 113"/>
              <a:gd name="T23" fmla="*/ 110 h 130"/>
              <a:gd name="T24" fmla="*/ 103 w 113"/>
              <a:gd name="T25" fmla="*/ 90 h 130"/>
              <a:gd name="T26" fmla="*/ 113 w 113"/>
              <a:gd name="T27" fmla="*/ 57 h 130"/>
              <a:gd name="T28" fmla="*/ 97 w 113"/>
              <a:gd name="T29" fmla="*/ 17 h 130"/>
              <a:gd name="T30" fmla="*/ 95 w 113"/>
              <a:gd name="T31" fmla="*/ 84 h 130"/>
              <a:gd name="T32" fmla="*/ 95 w 113"/>
              <a:gd name="T33" fmla="*/ 84 h 130"/>
              <a:gd name="T34" fmla="*/ 73 w 113"/>
              <a:gd name="T35" fmla="*/ 101 h 130"/>
              <a:gd name="T36" fmla="*/ 73 w 113"/>
              <a:gd name="T37" fmla="*/ 101 h 130"/>
              <a:gd name="T38" fmla="*/ 72 w 113"/>
              <a:gd name="T39" fmla="*/ 101 h 130"/>
              <a:gd name="T40" fmla="*/ 71 w 113"/>
              <a:gd name="T41" fmla="*/ 102 h 130"/>
              <a:gd name="T42" fmla="*/ 70 w 113"/>
              <a:gd name="T43" fmla="*/ 102 h 130"/>
              <a:gd name="T44" fmla="*/ 57 w 113"/>
              <a:gd name="T45" fmla="*/ 116 h 130"/>
              <a:gd name="T46" fmla="*/ 43 w 113"/>
              <a:gd name="T47" fmla="*/ 102 h 130"/>
              <a:gd name="T48" fmla="*/ 42 w 113"/>
              <a:gd name="T49" fmla="*/ 102 h 130"/>
              <a:gd name="T50" fmla="*/ 41 w 113"/>
              <a:gd name="T51" fmla="*/ 101 h 130"/>
              <a:gd name="T52" fmla="*/ 40 w 113"/>
              <a:gd name="T53" fmla="*/ 101 h 130"/>
              <a:gd name="T54" fmla="*/ 18 w 113"/>
              <a:gd name="T55" fmla="*/ 84 h 130"/>
              <a:gd name="T56" fmla="*/ 10 w 113"/>
              <a:gd name="T57" fmla="*/ 57 h 130"/>
              <a:gd name="T58" fmla="*/ 23 w 113"/>
              <a:gd name="T59" fmla="*/ 24 h 130"/>
              <a:gd name="T60" fmla="*/ 57 w 113"/>
              <a:gd name="T61" fmla="*/ 10 h 130"/>
              <a:gd name="T62" fmla="*/ 90 w 113"/>
              <a:gd name="T63" fmla="*/ 24 h 130"/>
              <a:gd name="T64" fmla="*/ 90 w 113"/>
              <a:gd name="T65" fmla="*/ 24 h 130"/>
              <a:gd name="T66" fmla="*/ 104 w 113"/>
              <a:gd name="T67" fmla="*/ 57 h 130"/>
              <a:gd name="T68" fmla="*/ 95 w 113"/>
              <a:gd name="T69" fmla="*/ 84 h 130"/>
              <a:gd name="T70" fmla="*/ 57 w 113"/>
              <a:gd name="T71" fmla="*/ 26 h 130"/>
              <a:gd name="T72" fmla="*/ 57 w 113"/>
              <a:gd name="T73" fmla="*/ 26 h 130"/>
              <a:gd name="T74" fmla="*/ 25 w 113"/>
              <a:gd name="T75" fmla="*/ 57 h 130"/>
              <a:gd name="T76" fmla="*/ 57 w 113"/>
              <a:gd name="T77" fmla="*/ 88 h 130"/>
              <a:gd name="T78" fmla="*/ 88 w 113"/>
              <a:gd name="T79" fmla="*/ 57 h 130"/>
              <a:gd name="T80" fmla="*/ 57 w 113"/>
              <a:gd name="T81" fmla="*/ 26 h 130"/>
              <a:gd name="T82" fmla="*/ 57 w 113"/>
              <a:gd name="T83" fmla="*/ 82 h 130"/>
              <a:gd name="T84" fmla="*/ 57 w 113"/>
              <a:gd name="T85" fmla="*/ 82 h 130"/>
              <a:gd name="T86" fmla="*/ 31 w 113"/>
              <a:gd name="T87" fmla="*/ 57 h 130"/>
              <a:gd name="T88" fmla="*/ 57 w 113"/>
              <a:gd name="T89" fmla="*/ 31 h 130"/>
              <a:gd name="T90" fmla="*/ 82 w 113"/>
              <a:gd name="T91" fmla="*/ 57 h 130"/>
              <a:gd name="T92" fmla="*/ 57 w 113"/>
              <a:gd name="T93" fmla="*/ 82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3" h="130">
                <a:moveTo>
                  <a:pt x="97" y="17"/>
                </a:moveTo>
                <a:cubicBezTo>
                  <a:pt x="97" y="17"/>
                  <a:pt x="97" y="17"/>
                  <a:pt x="97" y="17"/>
                </a:cubicBezTo>
                <a:cubicBezTo>
                  <a:pt x="86" y="6"/>
                  <a:pt x="72" y="0"/>
                  <a:pt x="57" y="0"/>
                </a:cubicBezTo>
                <a:cubicBezTo>
                  <a:pt x="42" y="0"/>
                  <a:pt x="27" y="6"/>
                  <a:pt x="16" y="17"/>
                </a:cubicBezTo>
                <a:cubicBezTo>
                  <a:pt x="6" y="27"/>
                  <a:pt x="0" y="42"/>
                  <a:pt x="0" y="57"/>
                </a:cubicBezTo>
                <a:cubicBezTo>
                  <a:pt x="0" y="69"/>
                  <a:pt x="4" y="80"/>
                  <a:pt x="10" y="90"/>
                </a:cubicBezTo>
                <a:cubicBezTo>
                  <a:pt x="17" y="99"/>
                  <a:pt x="26" y="106"/>
                  <a:pt x="37" y="110"/>
                </a:cubicBezTo>
                <a:cubicBezTo>
                  <a:pt x="53" y="127"/>
                  <a:pt x="53" y="127"/>
                  <a:pt x="53" y="127"/>
                </a:cubicBezTo>
                <a:cubicBezTo>
                  <a:pt x="57" y="130"/>
                  <a:pt x="57" y="130"/>
                  <a:pt x="57" y="130"/>
                </a:cubicBezTo>
                <a:cubicBezTo>
                  <a:pt x="60" y="127"/>
                  <a:pt x="60" y="127"/>
                  <a:pt x="60" y="127"/>
                </a:cubicBezTo>
                <a:cubicBezTo>
                  <a:pt x="63" y="124"/>
                  <a:pt x="63" y="124"/>
                  <a:pt x="63" y="124"/>
                </a:cubicBezTo>
                <a:cubicBezTo>
                  <a:pt x="77" y="110"/>
                  <a:pt x="77" y="110"/>
                  <a:pt x="77" y="110"/>
                </a:cubicBezTo>
                <a:cubicBezTo>
                  <a:pt x="87" y="106"/>
                  <a:pt x="96" y="99"/>
                  <a:pt x="103" y="90"/>
                </a:cubicBezTo>
                <a:cubicBezTo>
                  <a:pt x="110" y="80"/>
                  <a:pt x="113" y="69"/>
                  <a:pt x="113" y="57"/>
                </a:cubicBezTo>
                <a:cubicBezTo>
                  <a:pt x="113" y="42"/>
                  <a:pt x="107" y="27"/>
                  <a:pt x="97" y="17"/>
                </a:cubicBezTo>
                <a:close/>
                <a:moveTo>
                  <a:pt x="95" y="84"/>
                </a:moveTo>
                <a:cubicBezTo>
                  <a:pt x="95" y="84"/>
                  <a:pt x="95" y="84"/>
                  <a:pt x="95" y="84"/>
                </a:cubicBezTo>
                <a:cubicBezTo>
                  <a:pt x="89" y="92"/>
                  <a:pt x="82" y="98"/>
                  <a:pt x="73" y="101"/>
                </a:cubicBezTo>
                <a:cubicBezTo>
                  <a:pt x="73" y="101"/>
                  <a:pt x="73" y="101"/>
                  <a:pt x="73" y="101"/>
                </a:cubicBezTo>
                <a:cubicBezTo>
                  <a:pt x="72" y="101"/>
                  <a:pt x="72" y="101"/>
                  <a:pt x="72" y="101"/>
                </a:cubicBezTo>
                <a:cubicBezTo>
                  <a:pt x="71" y="102"/>
                  <a:pt x="71" y="102"/>
                  <a:pt x="71" y="102"/>
                </a:cubicBezTo>
                <a:cubicBezTo>
                  <a:pt x="70" y="102"/>
                  <a:pt x="70" y="102"/>
                  <a:pt x="70" y="102"/>
                </a:cubicBezTo>
                <a:cubicBezTo>
                  <a:pt x="57" y="116"/>
                  <a:pt x="57" y="116"/>
                  <a:pt x="57" y="116"/>
                </a:cubicBezTo>
                <a:cubicBezTo>
                  <a:pt x="43" y="102"/>
                  <a:pt x="43" y="102"/>
                  <a:pt x="43" y="102"/>
                </a:cubicBezTo>
                <a:cubicBezTo>
                  <a:pt x="42" y="102"/>
                  <a:pt x="42" y="102"/>
                  <a:pt x="42" y="102"/>
                </a:cubicBezTo>
                <a:cubicBezTo>
                  <a:pt x="41" y="101"/>
                  <a:pt x="41" y="101"/>
                  <a:pt x="41" y="101"/>
                </a:cubicBezTo>
                <a:cubicBezTo>
                  <a:pt x="40" y="101"/>
                  <a:pt x="40" y="101"/>
                  <a:pt x="40" y="101"/>
                </a:cubicBezTo>
                <a:cubicBezTo>
                  <a:pt x="32" y="98"/>
                  <a:pt x="24" y="92"/>
                  <a:pt x="18" y="84"/>
                </a:cubicBezTo>
                <a:cubicBezTo>
                  <a:pt x="13" y="76"/>
                  <a:pt x="10" y="67"/>
                  <a:pt x="10" y="57"/>
                </a:cubicBezTo>
                <a:cubicBezTo>
                  <a:pt x="10" y="44"/>
                  <a:pt x="14" y="33"/>
                  <a:pt x="23" y="24"/>
                </a:cubicBezTo>
                <a:cubicBezTo>
                  <a:pt x="32" y="15"/>
                  <a:pt x="44" y="10"/>
                  <a:pt x="57" y="10"/>
                </a:cubicBezTo>
                <a:cubicBezTo>
                  <a:pt x="69" y="10"/>
                  <a:pt x="81" y="15"/>
                  <a:pt x="90" y="24"/>
                </a:cubicBezTo>
                <a:cubicBezTo>
                  <a:pt x="90" y="24"/>
                  <a:pt x="90" y="24"/>
                  <a:pt x="90" y="24"/>
                </a:cubicBezTo>
                <a:cubicBezTo>
                  <a:pt x="99" y="33"/>
                  <a:pt x="104" y="44"/>
                  <a:pt x="104" y="57"/>
                </a:cubicBezTo>
                <a:cubicBezTo>
                  <a:pt x="104" y="67"/>
                  <a:pt x="100" y="76"/>
                  <a:pt x="95" y="84"/>
                </a:cubicBezTo>
                <a:close/>
                <a:moveTo>
                  <a:pt x="57" y="26"/>
                </a:moveTo>
                <a:cubicBezTo>
                  <a:pt x="57" y="26"/>
                  <a:pt x="57" y="26"/>
                  <a:pt x="57" y="26"/>
                </a:cubicBezTo>
                <a:cubicBezTo>
                  <a:pt x="39" y="26"/>
                  <a:pt x="25" y="40"/>
                  <a:pt x="25" y="57"/>
                </a:cubicBezTo>
                <a:cubicBezTo>
                  <a:pt x="25" y="74"/>
                  <a:pt x="39" y="88"/>
                  <a:pt x="57" y="88"/>
                </a:cubicBezTo>
                <a:cubicBezTo>
                  <a:pt x="74" y="88"/>
                  <a:pt x="88" y="74"/>
                  <a:pt x="88" y="57"/>
                </a:cubicBezTo>
                <a:cubicBezTo>
                  <a:pt x="88" y="40"/>
                  <a:pt x="74" y="26"/>
                  <a:pt x="57" y="26"/>
                </a:cubicBezTo>
                <a:close/>
                <a:moveTo>
                  <a:pt x="57" y="82"/>
                </a:moveTo>
                <a:cubicBezTo>
                  <a:pt x="57" y="82"/>
                  <a:pt x="57" y="82"/>
                  <a:pt x="57" y="82"/>
                </a:cubicBezTo>
                <a:cubicBezTo>
                  <a:pt x="42" y="82"/>
                  <a:pt x="31" y="71"/>
                  <a:pt x="31" y="57"/>
                </a:cubicBezTo>
                <a:cubicBezTo>
                  <a:pt x="31" y="43"/>
                  <a:pt x="42" y="31"/>
                  <a:pt x="57" y="31"/>
                </a:cubicBezTo>
                <a:cubicBezTo>
                  <a:pt x="71" y="31"/>
                  <a:pt x="82" y="43"/>
                  <a:pt x="82" y="57"/>
                </a:cubicBezTo>
                <a:cubicBezTo>
                  <a:pt x="82" y="71"/>
                  <a:pt x="71" y="82"/>
                  <a:pt x="57" y="8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总结</a:t>
            </a:r>
            <a:endParaRPr lang="zh-CN" altLang="en-US" dirty="0"/>
          </a:p>
        </p:txBody>
      </p:sp>
      <p:sp>
        <p:nvSpPr>
          <p:cNvPr id="57" name="Freeform 57"/>
          <p:cNvSpPr>
            <a:spLocks noEditPoints="1"/>
          </p:cNvSpPr>
          <p:nvPr userDrawn="1">
            <p:custDataLst>
              <p:tags r:id="rId2"/>
            </p:custDataLst>
          </p:nvPr>
        </p:nvSpPr>
        <p:spPr bwMode="auto">
          <a:xfrm>
            <a:off x="187195" y="253174"/>
            <a:ext cx="449304" cy="422612"/>
          </a:xfrm>
          <a:custGeom>
            <a:avLst/>
            <a:gdLst>
              <a:gd name="T0" fmla="*/ 95 w 128"/>
              <a:gd name="T1" fmla="*/ 28 h 120"/>
              <a:gd name="T2" fmla="*/ 89 w 128"/>
              <a:gd name="T3" fmla="*/ 37 h 120"/>
              <a:gd name="T4" fmla="*/ 76 w 128"/>
              <a:gd name="T5" fmla="*/ 40 h 120"/>
              <a:gd name="T6" fmla="*/ 76 w 128"/>
              <a:gd name="T7" fmla="*/ 25 h 120"/>
              <a:gd name="T8" fmla="*/ 76 w 128"/>
              <a:gd name="T9" fmla="*/ 40 h 120"/>
              <a:gd name="T10" fmla="*/ 95 w 128"/>
              <a:gd name="T11" fmla="*/ 56 h 120"/>
              <a:gd name="T12" fmla="*/ 89 w 128"/>
              <a:gd name="T13" fmla="*/ 47 h 120"/>
              <a:gd name="T14" fmla="*/ 76 w 128"/>
              <a:gd name="T15" fmla="*/ 59 h 120"/>
              <a:gd name="T16" fmla="*/ 79 w 128"/>
              <a:gd name="T17" fmla="*/ 47 h 120"/>
              <a:gd name="T18" fmla="*/ 73 w 128"/>
              <a:gd name="T19" fmla="*/ 56 h 120"/>
              <a:gd name="T20" fmla="*/ 35 w 128"/>
              <a:gd name="T21" fmla="*/ 100 h 120"/>
              <a:gd name="T22" fmla="*/ 63 w 128"/>
              <a:gd name="T23" fmla="*/ 95 h 120"/>
              <a:gd name="T24" fmla="*/ 35 w 128"/>
              <a:gd name="T25" fmla="*/ 100 h 120"/>
              <a:gd name="T26" fmla="*/ 63 w 128"/>
              <a:gd name="T27" fmla="*/ 72 h 120"/>
              <a:gd name="T28" fmla="*/ 35 w 128"/>
              <a:gd name="T29" fmla="*/ 66 h 120"/>
              <a:gd name="T30" fmla="*/ 35 w 128"/>
              <a:gd name="T31" fmla="*/ 86 h 120"/>
              <a:gd name="T32" fmla="*/ 66 w 128"/>
              <a:gd name="T33" fmla="*/ 83 h 120"/>
              <a:gd name="T34" fmla="*/ 32 w 128"/>
              <a:gd name="T35" fmla="*/ 83 h 120"/>
              <a:gd name="T36" fmla="*/ 123 w 128"/>
              <a:gd name="T37" fmla="*/ 5 h 120"/>
              <a:gd name="T38" fmla="*/ 106 w 128"/>
              <a:gd name="T39" fmla="*/ 0 h 120"/>
              <a:gd name="T40" fmla="*/ 99 w 128"/>
              <a:gd name="T41" fmla="*/ 5 h 120"/>
              <a:gd name="T42" fmla="*/ 80 w 128"/>
              <a:gd name="T43" fmla="*/ 5 h 120"/>
              <a:gd name="T44" fmla="*/ 73 w 128"/>
              <a:gd name="T45" fmla="*/ 0 h 120"/>
              <a:gd name="T46" fmla="*/ 64 w 128"/>
              <a:gd name="T47" fmla="*/ 5 h 120"/>
              <a:gd name="T48" fmla="*/ 58 w 128"/>
              <a:gd name="T49" fmla="*/ 3 h 120"/>
              <a:gd name="T50" fmla="*/ 50 w 128"/>
              <a:gd name="T51" fmla="*/ 0 h 120"/>
              <a:gd name="T52" fmla="*/ 31 w 128"/>
              <a:gd name="T53" fmla="*/ 5 h 120"/>
              <a:gd name="T54" fmla="*/ 26 w 128"/>
              <a:gd name="T55" fmla="*/ 3 h 120"/>
              <a:gd name="T56" fmla="*/ 0 w 128"/>
              <a:gd name="T57" fmla="*/ 10 h 120"/>
              <a:gd name="T58" fmla="*/ 10 w 128"/>
              <a:gd name="T59" fmla="*/ 26 h 120"/>
              <a:gd name="T60" fmla="*/ 17 w 128"/>
              <a:gd name="T61" fmla="*/ 115 h 120"/>
              <a:gd name="T62" fmla="*/ 113 w 128"/>
              <a:gd name="T63" fmla="*/ 115 h 120"/>
              <a:gd name="T64" fmla="*/ 128 w 128"/>
              <a:gd name="T65" fmla="*/ 10 h 120"/>
              <a:gd name="T66" fmla="*/ 103 w 128"/>
              <a:gd name="T67" fmla="*/ 110 h 120"/>
              <a:gd name="T68" fmla="*/ 103 w 128"/>
              <a:gd name="T69" fmla="*/ 15 h 120"/>
              <a:gd name="T70" fmla="*/ 76 w 128"/>
              <a:gd name="T71" fmla="*/ 100 h 120"/>
              <a:gd name="T72" fmla="*/ 95 w 128"/>
              <a:gd name="T73" fmla="*/ 89 h 120"/>
              <a:gd name="T74" fmla="*/ 73 w 128"/>
              <a:gd name="T75" fmla="*/ 89 h 120"/>
              <a:gd name="T76" fmla="*/ 79 w 128"/>
              <a:gd name="T77" fmla="*/ 92 h 120"/>
              <a:gd name="T78" fmla="*/ 89 w 128"/>
              <a:gd name="T79" fmla="*/ 95 h 120"/>
              <a:gd name="T80" fmla="*/ 35 w 128"/>
              <a:gd name="T81" fmla="*/ 59 h 120"/>
              <a:gd name="T82" fmla="*/ 66 w 128"/>
              <a:gd name="T83" fmla="*/ 56 h 120"/>
              <a:gd name="T84" fmla="*/ 35 w 128"/>
              <a:gd name="T85" fmla="*/ 25 h 120"/>
              <a:gd name="T86" fmla="*/ 35 w 128"/>
              <a:gd name="T87" fmla="*/ 59 h 120"/>
              <a:gd name="T88" fmla="*/ 60 w 128"/>
              <a:gd name="T89" fmla="*/ 31 h 120"/>
              <a:gd name="T90" fmla="*/ 38 w 128"/>
              <a:gd name="T91" fmla="*/ 31 h 120"/>
              <a:gd name="T92" fmla="*/ 92 w 128"/>
              <a:gd name="T93" fmla="*/ 81 h 120"/>
              <a:gd name="T94" fmla="*/ 92 w 128"/>
              <a:gd name="T95" fmla="*/ 66 h 120"/>
              <a:gd name="T96" fmla="*/ 73 w 128"/>
              <a:gd name="T97" fmla="*/ 78 h 120"/>
              <a:gd name="T98" fmla="*/ 79 w 128"/>
              <a:gd name="T99" fmla="*/ 72 h 120"/>
              <a:gd name="T100" fmla="*/ 79 w 128"/>
              <a:gd name="T101" fmla="*/ 7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20">
                <a:moveTo>
                  <a:pt x="92" y="40"/>
                </a:moveTo>
                <a:cubicBezTo>
                  <a:pt x="94" y="40"/>
                  <a:pt x="95" y="39"/>
                  <a:pt x="95" y="37"/>
                </a:cubicBezTo>
                <a:cubicBezTo>
                  <a:pt x="95" y="28"/>
                  <a:pt x="95" y="28"/>
                  <a:pt x="95" y="28"/>
                </a:cubicBezTo>
                <a:cubicBezTo>
                  <a:pt x="95" y="27"/>
                  <a:pt x="94" y="25"/>
                  <a:pt x="92" y="25"/>
                </a:cubicBezTo>
                <a:cubicBezTo>
                  <a:pt x="91" y="25"/>
                  <a:pt x="89" y="27"/>
                  <a:pt x="89" y="28"/>
                </a:cubicBezTo>
                <a:cubicBezTo>
                  <a:pt x="89" y="37"/>
                  <a:pt x="89" y="37"/>
                  <a:pt x="89" y="37"/>
                </a:cubicBezTo>
                <a:cubicBezTo>
                  <a:pt x="89" y="39"/>
                  <a:pt x="91" y="40"/>
                  <a:pt x="92" y="40"/>
                </a:cubicBezTo>
                <a:close/>
                <a:moveTo>
                  <a:pt x="76" y="40"/>
                </a:moveTo>
                <a:cubicBezTo>
                  <a:pt x="76" y="40"/>
                  <a:pt x="76" y="40"/>
                  <a:pt x="76" y="40"/>
                </a:cubicBezTo>
                <a:cubicBezTo>
                  <a:pt x="78" y="40"/>
                  <a:pt x="79" y="39"/>
                  <a:pt x="79" y="37"/>
                </a:cubicBezTo>
                <a:cubicBezTo>
                  <a:pt x="79" y="28"/>
                  <a:pt x="79" y="28"/>
                  <a:pt x="79" y="28"/>
                </a:cubicBezTo>
                <a:cubicBezTo>
                  <a:pt x="79" y="27"/>
                  <a:pt x="78" y="25"/>
                  <a:pt x="76" y="25"/>
                </a:cubicBezTo>
                <a:cubicBezTo>
                  <a:pt x="75" y="25"/>
                  <a:pt x="73" y="27"/>
                  <a:pt x="73" y="28"/>
                </a:cubicBezTo>
                <a:cubicBezTo>
                  <a:pt x="73" y="37"/>
                  <a:pt x="73" y="37"/>
                  <a:pt x="73" y="37"/>
                </a:cubicBezTo>
                <a:cubicBezTo>
                  <a:pt x="73" y="39"/>
                  <a:pt x="75" y="40"/>
                  <a:pt x="76" y="40"/>
                </a:cubicBezTo>
                <a:close/>
                <a:moveTo>
                  <a:pt x="92" y="59"/>
                </a:moveTo>
                <a:cubicBezTo>
                  <a:pt x="92" y="59"/>
                  <a:pt x="92" y="59"/>
                  <a:pt x="92" y="59"/>
                </a:cubicBezTo>
                <a:cubicBezTo>
                  <a:pt x="94" y="59"/>
                  <a:pt x="95" y="58"/>
                  <a:pt x="95" y="56"/>
                </a:cubicBezTo>
                <a:cubicBezTo>
                  <a:pt x="95" y="47"/>
                  <a:pt x="95" y="47"/>
                  <a:pt x="95" y="47"/>
                </a:cubicBezTo>
                <a:cubicBezTo>
                  <a:pt x="95" y="46"/>
                  <a:pt x="94" y="44"/>
                  <a:pt x="92" y="44"/>
                </a:cubicBezTo>
                <a:cubicBezTo>
                  <a:pt x="91" y="44"/>
                  <a:pt x="89" y="46"/>
                  <a:pt x="89" y="47"/>
                </a:cubicBezTo>
                <a:cubicBezTo>
                  <a:pt x="89" y="56"/>
                  <a:pt x="89" y="56"/>
                  <a:pt x="89" y="56"/>
                </a:cubicBezTo>
                <a:cubicBezTo>
                  <a:pt x="89" y="58"/>
                  <a:pt x="91" y="59"/>
                  <a:pt x="92" y="59"/>
                </a:cubicBezTo>
                <a:close/>
                <a:moveTo>
                  <a:pt x="76" y="59"/>
                </a:moveTo>
                <a:cubicBezTo>
                  <a:pt x="76" y="59"/>
                  <a:pt x="76" y="59"/>
                  <a:pt x="76" y="59"/>
                </a:cubicBezTo>
                <a:cubicBezTo>
                  <a:pt x="78" y="59"/>
                  <a:pt x="79" y="58"/>
                  <a:pt x="79" y="56"/>
                </a:cubicBezTo>
                <a:cubicBezTo>
                  <a:pt x="79" y="47"/>
                  <a:pt x="79" y="47"/>
                  <a:pt x="79" y="47"/>
                </a:cubicBezTo>
                <a:cubicBezTo>
                  <a:pt x="79" y="46"/>
                  <a:pt x="78" y="44"/>
                  <a:pt x="76" y="44"/>
                </a:cubicBezTo>
                <a:cubicBezTo>
                  <a:pt x="75" y="44"/>
                  <a:pt x="73" y="46"/>
                  <a:pt x="73" y="47"/>
                </a:cubicBezTo>
                <a:cubicBezTo>
                  <a:pt x="73" y="56"/>
                  <a:pt x="73" y="56"/>
                  <a:pt x="73" y="56"/>
                </a:cubicBezTo>
                <a:cubicBezTo>
                  <a:pt x="73" y="58"/>
                  <a:pt x="75" y="59"/>
                  <a:pt x="76" y="59"/>
                </a:cubicBezTo>
                <a:close/>
                <a:moveTo>
                  <a:pt x="35" y="100"/>
                </a:moveTo>
                <a:cubicBezTo>
                  <a:pt x="35" y="100"/>
                  <a:pt x="35" y="100"/>
                  <a:pt x="35" y="100"/>
                </a:cubicBezTo>
                <a:cubicBezTo>
                  <a:pt x="63" y="100"/>
                  <a:pt x="63" y="100"/>
                  <a:pt x="63" y="100"/>
                </a:cubicBezTo>
                <a:cubicBezTo>
                  <a:pt x="64" y="100"/>
                  <a:pt x="66" y="99"/>
                  <a:pt x="66" y="98"/>
                </a:cubicBezTo>
                <a:cubicBezTo>
                  <a:pt x="66" y="96"/>
                  <a:pt x="64" y="95"/>
                  <a:pt x="63" y="95"/>
                </a:cubicBezTo>
                <a:cubicBezTo>
                  <a:pt x="35" y="95"/>
                  <a:pt x="35" y="95"/>
                  <a:pt x="35" y="95"/>
                </a:cubicBezTo>
                <a:cubicBezTo>
                  <a:pt x="33" y="95"/>
                  <a:pt x="32" y="96"/>
                  <a:pt x="32" y="98"/>
                </a:cubicBezTo>
                <a:cubicBezTo>
                  <a:pt x="32" y="99"/>
                  <a:pt x="33" y="100"/>
                  <a:pt x="35" y="100"/>
                </a:cubicBezTo>
                <a:close/>
                <a:moveTo>
                  <a:pt x="35" y="72"/>
                </a:moveTo>
                <a:cubicBezTo>
                  <a:pt x="35" y="72"/>
                  <a:pt x="35" y="72"/>
                  <a:pt x="35" y="72"/>
                </a:cubicBezTo>
                <a:cubicBezTo>
                  <a:pt x="63" y="72"/>
                  <a:pt x="63" y="72"/>
                  <a:pt x="63" y="72"/>
                </a:cubicBezTo>
                <a:cubicBezTo>
                  <a:pt x="64" y="72"/>
                  <a:pt x="66" y="71"/>
                  <a:pt x="66" y="69"/>
                </a:cubicBezTo>
                <a:cubicBezTo>
                  <a:pt x="66" y="68"/>
                  <a:pt x="64" y="66"/>
                  <a:pt x="63" y="66"/>
                </a:cubicBezTo>
                <a:cubicBezTo>
                  <a:pt x="35" y="66"/>
                  <a:pt x="35" y="66"/>
                  <a:pt x="35" y="66"/>
                </a:cubicBezTo>
                <a:cubicBezTo>
                  <a:pt x="33" y="66"/>
                  <a:pt x="32" y="68"/>
                  <a:pt x="32" y="69"/>
                </a:cubicBezTo>
                <a:cubicBezTo>
                  <a:pt x="32" y="71"/>
                  <a:pt x="33" y="72"/>
                  <a:pt x="35" y="72"/>
                </a:cubicBezTo>
                <a:close/>
                <a:moveTo>
                  <a:pt x="35" y="86"/>
                </a:moveTo>
                <a:cubicBezTo>
                  <a:pt x="35" y="86"/>
                  <a:pt x="35" y="86"/>
                  <a:pt x="35" y="86"/>
                </a:cubicBezTo>
                <a:cubicBezTo>
                  <a:pt x="63" y="86"/>
                  <a:pt x="63" y="86"/>
                  <a:pt x="63" y="86"/>
                </a:cubicBezTo>
                <a:cubicBezTo>
                  <a:pt x="64" y="86"/>
                  <a:pt x="66" y="85"/>
                  <a:pt x="66" y="83"/>
                </a:cubicBezTo>
                <a:cubicBezTo>
                  <a:pt x="66" y="82"/>
                  <a:pt x="64" y="80"/>
                  <a:pt x="63" y="80"/>
                </a:cubicBezTo>
                <a:cubicBezTo>
                  <a:pt x="35" y="80"/>
                  <a:pt x="35" y="80"/>
                  <a:pt x="35" y="80"/>
                </a:cubicBezTo>
                <a:cubicBezTo>
                  <a:pt x="33" y="80"/>
                  <a:pt x="32" y="82"/>
                  <a:pt x="32" y="83"/>
                </a:cubicBezTo>
                <a:cubicBezTo>
                  <a:pt x="32" y="85"/>
                  <a:pt x="33" y="86"/>
                  <a:pt x="35" y="86"/>
                </a:cubicBezTo>
                <a:close/>
                <a:moveTo>
                  <a:pt x="123" y="5"/>
                </a:moveTo>
                <a:cubicBezTo>
                  <a:pt x="123" y="5"/>
                  <a:pt x="123" y="5"/>
                  <a:pt x="123" y="5"/>
                </a:cubicBezTo>
                <a:cubicBezTo>
                  <a:pt x="109" y="5"/>
                  <a:pt x="109" y="5"/>
                  <a:pt x="109" y="5"/>
                </a:cubicBezTo>
                <a:cubicBezTo>
                  <a:pt x="109" y="3"/>
                  <a:pt x="109" y="3"/>
                  <a:pt x="109" y="3"/>
                </a:cubicBezTo>
                <a:cubicBezTo>
                  <a:pt x="109" y="2"/>
                  <a:pt x="107" y="0"/>
                  <a:pt x="106" y="0"/>
                </a:cubicBezTo>
                <a:cubicBezTo>
                  <a:pt x="104" y="0"/>
                  <a:pt x="103" y="2"/>
                  <a:pt x="103" y="3"/>
                </a:cubicBezTo>
                <a:cubicBezTo>
                  <a:pt x="103" y="5"/>
                  <a:pt x="103" y="5"/>
                  <a:pt x="103" y="5"/>
                </a:cubicBezTo>
                <a:cubicBezTo>
                  <a:pt x="99" y="5"/>
                  <a:pt x="99" y="5"/>
                  <a:pt x="99" y="5"/>
                </a:cubicBezTo>
                <a:cubicBezTo>
                  <a:pt x="99" y="3"/>
                  <a:pt x="97" y="0"/>
                  <a:pt x="94" y="0"/>
                </a:cubicBezTo>
                <a:cubicBezTo>
                  <a:pt x="85" y="0"/>
                  <a:pt x="85" y="0"/>
                  <a:pt x="85" y="0"/>
                </a:cubicBezTo>
                <a:cubicBezTo>
                  <a:pt x="82" y="0"/>
                  <a:pt x="80" y="3"/>
                  <a:pt x="80" y="5"/>
                </a:cubicBezTo>
                <a:cubicBezTo>
                  <a:pt x="76" y="5"/>
                  <a:pt x="76" y="5"/>
                  <a:pt x="76" y="5"/>
                </a:cubicBezTo>
                <a:cubicBezTo>
                  <a:pt x="76" y="3"/>
                  <a:pt x="76" y="3"/>
                  <a:pt x="76" y="3"/>
                </a:cubicBezTo>
                <a:cubicBezTo>
                  <a:pt x="76" y="2"/>
                  <a:pt x="74" y="0"/>
                  <a:pt x="73" y="0"/>
                </a:cubicBezTo>
                <a:cubicBezTo>
                  <a:pt x="71" y="0"/>
                  <a:pt x="70" y="2"/>
                  <a:pt x="70" y="3"/>
                </a:cubicBezTo>
                <a:cubicBezTo>
                  <a:pt x="70" y="5"/>
                  <a:pt x="70" y="5"/>
                  <a:pt x="70" y="5"/>
                </a:cubicBezTo>
                <a:cubicBezTo>
                  <a:pt x="64" y="5"/>
                  <a:pt x="64" y="5"/>
                  <a:pt x="64" y="5"/>
                </a:cubicBezTo>
                <a:cubicBezTo>
                  <a:pt x="64" y="3"/>
                  <a:pt x="64" y="3"/>
                  <a:pt x="64" y="3"/>
                </a:cubicBezTo>
                <a:cubicBezTo>
                  <a:pt x="64" y="2"/>
                  <a:pt x="63" y="0"/>
                  <a:pt x="61" y="0"/>
                </a:cubicBezTo>
                <a:cubicBezTo>
                  <a:pt x="60" y="0"/>
                  <a:pt x="58" y="2"/>
                  <a:pt x="58" y="3"/>
                </a:cubicBezTo>
                <a:cubicBezTo>
                  <a:pt x="58" y="5"/>
                  <a:pt x="58" y="5"/>
                  <a:pt x="58" y="5"/>
                </a:cubicBezTo>
                <a:cubicBezTo>
                  <a:pt x="55" y="5"/>
                  <a:pt x="55" y="5"/>
                  <a:pt x="55" y="5"/>
                </a:cubicBezTo>
                <a:cubicBezTo>
                  <a:pt x="55" y="3"/>
                  <a:pt x="52" y="0"/>
                  <a:pt x="50" y="0"/>
                </a:cubicBezTo>
                <a:cubicBezTo>
                  <a:pt x="40" y="0"/>
                  <a:pt x="40" y="0"/>
                  <a:pt x="40" y="0"/>
                </a:cubicBezTo>
                <a:cubicBezTo>
                  <a:pt x="38" y="0"/>
                  <a:pt x="35" y="3"/>
                  <a:pt x="35" y="5"/>
                </a:cubicBezTo>
                <a:cubicBezTo>
                  <a:pt x="31" y="5"/>
                  <a:pt x="31" y="5"/>
                  <a:pt x="31" y="5"/>
                </a:cubicBezTo>
                <a:cubicBezTo>
                  <a:pt x="31" y="3"/>
                  <a:pt x="31" y="3"/>
                  <a:pt x="31" y="3"/>
                </a:cubicBezTo>
                <a:cubicBezTo>
                  <a:pt x="31" y="2"/>
                  <a:pt x="30" y="0"/>
                  <a:pt x="29" y="0"/>
                </a:cubicBezTo>
                <a:cubicBezTo>
                  <a:pt x="27" y="0"/>
                  <a:pt x="26" y="2"/>
                  <a:pt x="26" y="3"/>
                </a:cubicBezTo>
                <a:cubicBezTo>
                  <a:pt x="26" y="5"/>
                  <a:pt x="26" y="5"/>
                  <a:pt x="26" y="5"/>
                </a:cubicBezTo>
                <a:cubicBezTo>
                  <a:pt x="5" y="5"/>
                  <a:pt x="5" y="5"/>
                  <a:pt x="5" y="5"/>
                </a:cubicBezTo>
                <a:cubicBezTo>
                  <a:pt x="3" y="5"/>
                  <a:pt x="0" y="8"/>
                  <a:pt x="0" y="10"/>
                </a:cubicBezTo>
                <a:cubicBezTo>
                  <a:pt x="0" y="26"/>
                  <a:pt x="0" y="26"/>
                  <a:pt x="0" y="26"/>
                </a:cubicBezTo>
                <a:cubicBezTo>
                  <a:pt x="0" y="29"/>
                  <a:pt x="3" y="31"/>
                  <a:pt x="5" y="31"/>
                </a:cubicBezTo>
                <a:cubicBezTo>
                  <a:pt x="8" y="31"/>
                  <a:pt x="10" y="29"/>
                  <a:pt x="10" y="26"/>
                </a:cubicBezTo>
                <a:cubicBezTo>
                  <a:pt x="10" y="15"/>
                  <a:pt x="10" y="15"/>
                  <a:pt x="10" y="15"/>
                </a:cubicBezTo>
                <a:cubicBezTo>
                  <a:pt x="17" y="15"/>
                  <a:pt x="17" y="15"/>
                  <a:pt x="17" y="15"/>
                </a:cubicBezTo>
                <a:cubicBezTo>
                  <a:pt x="17" y="115"/>
                  <a:pt x="17" y="115"/>
                  <a:pt x="17" y="115"/>
                </a:cubicBezTo>
                <a:cubicBezTo>
                  <a:pt x="17" y="117"/>
                  <a:pt x="19" y="120"/>
                  <a:pt x="22" y="120"/>
                </a:cubicBezTo>
                <a:cubicBezTo>
                  <a:pt x="108" y="120"/>
                  <a:pt x="108" y="120"/>
                  <a:pt x="108" y="120"/>
                </a:cubicBezTo>
                <a:cubicBezTo>
                  <a:pt x="111" y="120"/>
                  <a:pt x="113" y="117"/>
                  <a:pt x="113" y="115"/>
                </a:cubicBezTo>
                <a:cubicBezTo>
                  <a:pt x="113" y="15"/>
                  <a:pt x="113" y="15"/>
                  <a:pt x="113" y="15"/>
                </a:cubicBezTo>
                <a:cubicBezTo>
                  <a:pt x="123" y="15"/>
                  <a:pt x="123" y="15"/>
                  <a:pt x="123" y="15"/>
                </a:cubicBezTo>
                <a:cubicBezTo>
                  <a:pt x="126" y="15"/>
                  <a:pt x="128" y="13"/>
                  <a:pt x="128" y="10"/>
                </a:cubicBezTo>
                <a:cubicBezTo>
                  <a:pt x="128" y="8"/>
                  <a:pt x="126" y="5"/>
                  <a:pt x="123" y="5"/>
                </a:cubicBezTo>
                <a:close/>
                <a:moveTo>
                  <a:pt x="103" y="110"/>
                </a:moveTo>
                <a:cubicBezTo>
                  <a:pt x="103" y="110"/>
                  <a:pt x="103" y="110"/>
                  <a:pt x="103" y="110"/>
                </a:cubicBezTo>
                <a:cubicBezTo>
                  <a:pt x="27" y="110"/>
                  <a:pt x="27" y="110"/>
                  <a:pt x="27" y="110"/>
                </a:cubicBezTo>
                <a:cubicBezTo>
                  <a:pt x="27" y="15"/>
                  <a:pt x="27" y="15"/>
                  <a:pt x="27" y="15"/>
                </a:cubicBezTo>
                <a:cubicBezTo>
                  <a:pt x="103" y="15"/>
                  <a:pt x="103" y="15"/>
                  <a:pt x="103" y="15"/>
                </a:cubicBezTo>
                <a:cubicBezTo>
                  <a:pt x="103" y="110"/>
                  <a:pt x="103" y="110"/>
                  <a:pt x="103" y="110"/>
                </a:cubicBezTo>
                <a:close/>
                <a:moveTo>
                  <a:pt x="76" y="100"/>
                </a:moveTo>
                <a:cubicBezTo>
                  <a:pt x="76" y="100"/>
                  <a:pt x="76" y="100"/>
                  <a:pt x="76" y="100"/>
                </a:cubicBezTo>
                <a:cubicBezTo>
                  <a:pt x="92" y="100"/>
                  <a:pt x="92" y="100"/>
                  <a:pt x="92" y="100"/>
                </a:cubicBezTo>
                <a:cubicBezTo>
                  <a:pt x="94" y="100"/>
                  <a:pt x="95" y="99"/>
                  <a:pt x="95" y="98"/>
                </a:cubicBezTo>
                <a:cubicBezTo>
                  <a:pt x="95" y="89"/>
                  <a:pt x="95" y="89"/>
                  <a:pt x="95" y="89"/>
                </a:cubicBezTo>
                <a:cubicBezTo>
                  <a:pt x="95" y="87"/>
                  <a:pt x="94" y="86"/>
                  <a:pt x="92" y="86"/>
                </a:cubicBezTo>
                <a:cubicBezTo>
                  <a:pt x="76" y="86"/>
                  <a:pt x="76" y="86"/>
                  <a:pt x="76" y="86"/>
                </a:cubicBezTo>
                <a:cubicBezTo>
                  <a:pt x="74" y="86"/>
                  <a:pt x="73" y="87"/>
                  <a:pt x="73" y="89"/>
                </a:cubicBezTo>
                <a:cubicBezTo>
                  <a:pt x="73" y="98"/>
                  <a:pt x="73" y="98"/>
                  <a:pt x="73" y="98"/>
                </a:cubicBezTo>
                <a:cubicBezTo>
                  <a:pt x="73" y="99"/>
                  <a:pt x="74" y="100"/>
                  <a:pt x="76" y="100"/>
                </a:cubicBezTo>
                <a:close/>
                <a:moveTo>
                  <a:pt x="79" y="92"/>
                </a:moveTo>
                <a:cubicBezTo>
                  <a:pt x="79" y="92"/>
                  <a:pt x="79" y="92"/>
                  <a:pt x="79" y="92"/>
                </a:cubicBezTo>
                <a:cubicBezTo>
                  <a:pt x="89" y="92"/>
                  <a:pt x="89" y="92"/>
                  <a:pt x="89" y="92"/>
                </a:cubicBezTo>
                <a:cubicBezTo>
                  <a:pt x="89" y="95"/>
                  <a:pt x="89" y="95"/>
                  <a:pt x="89" y="95"/>
                </a:cubicBezTo>
                <a:cubicBezTo>
                  <a:pt x="79" y="95"/>
                  <a:pt x="79" y="95"/>
                  <a:pt x="79" y="95"/>
                </a:cubicBezTo>
                <a:cubicBezTo>
                  <a:pt x="79" y="92"/>
                  <a:pt x="79" y="92"/>
                  <a:pt x="79" y="92"/>
                </a:cubicBezTo>
                <a:close/>
                <a:moveTo>
                  <a:pt x="35" y="59"/>
                </a:moveTo>
                <a:cubicBezTo>
                  <a:pt x="35" y="59"/>
                  <a:pt x="35" y="59"/>
                  <a:pt x="35" y="59"/>
                </a:cubicBezTo>
                <a:cubicBezTo>
                  <a:pt x="63" y="59"/>
                  <a:pt x="63" y="59"/>
                  <a:pt x="63" y="59"/>
                </a:cubicBezTo>
                <a:cubicBezTo>
                  <a:pt x="64" y="59"/>
                  <a:pt x="66" y="58"/>
                  <a:pt x="66" y="56"/>
                </a:cubicBezTo>
                <a:cubicBezTo>
                  <a:pt x="66" y="28"/>
                  <a:pt x="66" y="28"/>
                  <a:pt x="66" y="28"/>
                </a:cubicBezTo>
                <a:cubicBezTo>
                  <a:pt x="66" y="27"/>
                  <a:pt x="64" y="25"/>
                  <a:pt x="63" y="25"/>
                </a:cubicBezTo>
                <a:cubicBezTo>
                  <a:pt x="35" y="25"/>
                  <a:pt x="35" y="25"/>
                  <a:pt x="35" y="25"/>
                </a:cubicBezTo>
                <a:cubicBezTo>
                  <a:pt x="33" y="25"/>
                  <a:pt x="32" y="27"/>
                  <a:pt x="32" y="28"/>
                </a:cubicBezTo>
                <a:cubicBezTo>
                  <a:pt x="32" y="56"/>
                  <a:pt x="32" y="56"/>
                  <a:pt x="32" y="56"/>
                </a:cubicBezTo>
                <a:cubicBezTo>
                  <a:pt x="32" y="58"/>
                  <a:pt x="33" y="59"/>
                  <a:pt x="35" y="59"/>
                </a:cubicBezTo>
                <a:close/>
                <a:moveTo>
                  <a:pt x="38" y="31"/>
                </a:moveTo>
                <a:cubicBezTo>
                  <a:pt x="38" y="31"/>
                  <a:pt x="38" y="31"/>
                  <a:pt x="38" y="31"/>
                </a:cubicBezTo>
                <a:cubicBezTo>
                  <a:pt x="60" y="31"/>
                  <a:pt x="60" y="31"/>
                  <a:pt x="60" y="31"/>
                </a:cubicBezTo>
                <a:cubicBezTo>
                  <a:pt x="60" y="53"/>
                  <a:pt x="60" y="53"/>
                  <a:pt x="60" y="53"/>
                </a:cubicBezTo>
                <a:cubicBezTo>
                  <a:pt x="38" y="53"/>
                  <a:pt x="38" y="53"/>
                  <a:pt x="38" y="53"/>
                </a:cubicBezTo>
                <a:cubicBezTo>
                  <a:pt x="38" y="31"/>
                  <a:pt x="38" y="31"/>
                  <a:pt x="38" y="31"/>
                </a:cubicBezTo>
                <a:close/>
                <a:moveTo>
                  <a:pt x="76" y="81"/>
                </a:moveTo>
                <a:cubicBezTo>
                  <a:pt x="76" y="81"/>
                  <a:pt x="76" y="81"/>
                  <a:pt x="76" y="81"/>
                </a:cubicBezTo>
                <a:cubicBezTo>
                  <a:pt x="92" y="81"/>
                  <a:pt x="92" y="81"/>
                  <a:pt x="92" y="81"/>
                </a:cubicBezTo>
                <a:cubicBezTo>
                  <a:pt x="94" y="81"/>
                  <a:pt x="95" y="79"/>
                  <a:pt x="95" y="78"/>
                </a:cubicBezTo>
                <a:cubicBezTo>
                  <a:pt x="95" y="69"/>
                  <a:pt x="95" y="69"/>
                  <a:pt x="95" y="69"/>
                </a:cubicBezTo>
                <a:cubicBezTo>
                  <a:pt x="95" y="68"/>
                  <a:pt x="94" y="66"/>
                  <a:pt x="92" y="66"/>
                </a:cubicBezTo>
                <a:cubicBezTo>
                  <a:pt x="76" y="66"/>
                  <a:pt x="76" y="66"/>
                  <a:pt x="76" y="66"/>
                </a:cubicBezTo>
                <a:cubicBezTo>
                  <a:pt x="74" y="66"/>
                  <a:pt x="73" y="68"/>
                  <a:pt x="73" y="69"/>
                </a:cubicBezTo>
                <a:cubicBezTo>
                  <a:pt x="73" y="78"/>
                  <a:pt x="73" y="78"/>
                  <a:pt x="73" y="78"/>
                </a:cubicBezTo>
                <a:cubicBezTo>
                  <a:pt x="73" y="79"/>
                  <a:pt x="74" y="81"/>
                  <a:pt x="76" y="81"/>
                </a:cubicBezTo>
                <a:close/>
                <a:moveTo>
                  <a:pt x="79" y="72"/>
                </a:moveTo>
                <a:cubicBezTo>
                  <a:pt x="79" y="72"/>
                  <a:pt x="79" y="72"/>
                  <a:pt x="79" y="72"/>
                </a:cubicBezTo>
                <a:cubicBezTo>
                  <a:pt x="89" y="72"/>
                  <a:pt x="89" y="72"/>
                  <a:pt x="89" y="72"/>
                </a:cubicBezTo>
                <a:cubicBezTo>
                  <a:pt x="89" y="75"/>
                  <a:pt x="89" y="75"/>
                  <a:pt x="89" y="75"/>
                </a:cubicBezTo>
                <a:cubicBezTo>
                  <a:pt x="79" y="75"/>
                  <a:pt x="79" y="75"/>
                  <a:pt x="79" y="75"/>
                </a:cubicBezTo>
                <a:cubicBezTo>
                  <a:pt x="79" y="72"/>
                  <a:pt x="79" y="72"/>
                  <a:pt x="79" y="7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参考资料</a:t>
            </a:r>
            <a:endParaRPr lang="zh-CN" altLang="en-US" dirty="0"/>
          </a:p>
        </p:txBody>
      </p:sp>
      <p:sp>
        <p:nvSpPr>
          <p:cNvPr id="110" name="Freeform 110"/>
          <p:cNvSpPr>
            <a:spLocks noEditPoints="1"/>
          </p:cNvSpPr>
          <p:nvPr userDrawn="1">
            <p:custDataLst>
              <p:tags r:id="rId2"/>
            </p:custDataLst>
          </p:nvPr>
        </p:nvSpPr>
        <p:spPr bwMode="auto">
          <a:xfrm>
            <a:off x="187195" y="253515"/>
            <a:ext cx="449304" cy="366264"/>
          </a:xfrm>
          <a:custGeom>
            <a:avLst/>
            <a:gdLst>
              <a:gd name="T0" fmla="*/ 37 w 128"/>
              <a:gd name="T1" fmla="*/ 52 h 104"/>
              <a:gd name="T2" fmla="*/ 70 w 128"/>
              <a:gd name="T3" fmla="*/ 52 h 104"/>
              <a:gd name="T4" fmla="*/ 67 w 128"/>
              <a:gd name="T5" fmla="*/ 70 h 104"/>
              <a:gd name="T6" fmla="*/ 40 w 128"/>
              <a:gd name="T7" fmla="*/ 76 h 104"/>
              <a:gd name="T8" fmla="*/ 67 w 128"/>
              <a:gd name="T9" fmla="*/ 70 h 104"/>
              <a:gd name="T10" fmla="*/ 40 w 128"/>
              <a:gd name="T11" fmla="*/ 59 h 104"/>
              <a:gd name="T12" fmla="*/ 67 w 128"/>
              <a:gd name="T13" fmla="*/ 65 h 104"/>
              <a:gd name="T14" fmla="*/ 67 w 128"/>
              <a:gd name="T15" fmla="*/ 80 h 104"/>
              <a:gd name="T16" fmla="*/ 37 w 128"/>
              <a:gd name="T17" fmla="*/ 83 h 104"/>
              <a:gd name="T18" fmla="*/ 70 w 128"/>
              <a:gd name="T19" fmla="*/ 83 h 104"/>
              <a:gd name="T20" fmla="*/ 127 w 128"/>
              <a:gd name="T21" fmla="*/ 2 h 104"/>
              <a:gd name="T22" fmla="*/ 111 w 128"/>
              <a:gd name="T23" fmla="*/ 2 h 104"/>
              <a:gd name="T24" fmla="*/ 103 w 128"/>
              <a:gd name="T25" fmla="*/ 2 h 104"/>
              <a:gd name="T26" fmla="*/ 91 w 128"/>
              <a:gd name="T27" fmla="*/ 0 h 104"/>
              <a:gd name="T28" fmla="*/ 82 w 128"/>
              <a:gd name="T29" fmla="*/ 6 h 104"/>
              <a:gd name="T30" fmla="*/ 74 w 128"/>
              <a:gd name="T31" fmla="*/ 0 h 104"/>
              <a:gd name="T32" fmla="*/ 61 w 128"/>
              <a:gd name="T33" fmla="*/ 2 h 104"/>
              <a:gd name="T34" fmla="*/ 54 w 128"/>
              <a:gd name="T35" fmla="*/ 2 h 104"/>
              <a:gd name="T36" fmla="*/ 41 w 128"/>
              <a:gd name="T37" fmla="*/ 0 h 104"/>
              <a:gd name="T38" fmla="*/ 33 w 128"/>
              <a:gd name="T39" fmla="*/ 6 h 104"/>
              <a:gd name="T40" fmla="*/ 20 w 128"/>
              <a:gd name="T41" fmla="*/ 5 h 104"/>
              <a:gd name="T42" fmla="*/ 1 w 128"/>
              <a:gd name="T43" fmla="*/ 37 h 104"/>
              <a:gd name="T44" fmla="*/ 123 w 128"/>
              <a:gd name="T45" fmla="*/ 104 h 104"/>
              <a:gd name="T46" fmla="*/ 127 w 128"/>
              <a:gd name="T47" fmla="*/ 2 h 104"/>
              <a:gd name="T48" fmla="*/ 11 w 128"/>
              <a:gd name="T49" fmla="*/ 39 h 104"/>
              <a:gd name="T50" fmla="*/ 118 w 128"/>
              <a:gd name="T51" fmla="*/ 94 h 104"/>
              <a:gd name="T52" fmla="*/ 29 w 128"/>
              <a:gd name="T53" fmla="*/ 17 h 104"/>
              <a:gd name="T54" fmla="*/ 36 w 128"/>
              <a:gd name="T55" fmla="*/ 17 h 104"/>
              <a:gd name="T56" fmla="*/ 53 w 128"/>
              <a:gd name="T57" fmla="*/ 17 h 104"/>
              <a:gd name="T58" fmla="*/ 57 w 128"/>
              <a:gd name="T59" fmla="*/ 12 h 104"/>
              <a:gd name="T60" fmla="*/ 69 w 128"/>
              <a:gd name="T61" fmla="*/ 17 h 104"/>
              <a:gd name="T62" fmla="*/ 79 w 128"/>
              <a:gd name="T63" fmla="*/ 17 h 104"/>
              <a:gd name="T64" fmla="*/ 95 w 128"/>
              <a:gd name="T65" fmla="*/ 17 h 104"/>
              <a:gd name="T66" fmla="*/ 102 w 128"/>
              <a:gd name="T67" fmla="*/ 17 h 104"/>
              <a:gd name="T68" fmla="*/ 118 w 128"/>
              <a:gd name="T69" fmla="*/ 17 h 104"/>
              <a:gd name="T70" fmla="*/ 67 w 128"/>
              <a:gd name="T71" fmla="*/ 28 h 104"/>
              <a:gd name="T72" fmla="*/ 40 w 128"/>
              <a:gd name="T73" fmla="*/ 33 h 104"/>
              <a:gd name="T74" fmla="*/ 67 w 128"/>
              <a:gd name="T75" fmla="*/ 28 h 104"/>
              <a:gd name="T76" fmla="*/ 80 w 128"/>
              <a:gd name="T77" fmla="*/ 80 h 104"/>
              <a:gd name="T78" fmla="*/ 108 w 128"/>
              <a:gd name="T79" fmla="*/ 86 h 104"/>
              <a:gd name="T80" fmla="*/ 67 w 128"/>
              <a:gd name="T81" fmla="*/ 38 h 104"/>
              <a:gd name="T82" fmla="*/ 37 w 128"/>
              <a:gd name="T83" fmla="*/ 41 h 104"/>
              <a:gd name="T84" fmla="*/ 70 w 128"/>
              <a:gd name="T85" fmla="*/ 41 h 104"/>
              <a:gd name="T86" fmla="*/ 108 w 128"/>
              <a:gd name="T87" fmla="*/ 70 h 104"/>
              <a:gd name="T88" fmla="*/ 80 w 128"/>
              <a:gd name="T89" fmla="*/ 76 h 104"/>
              <a:gd name="T90" fmla="*/ 108 w 128"/>
              <a:gd name="T91" fmla="*/ 70 h 104"/>
              <a:gd name="T92" fmla="*/ 80 w 128"/>
              <a:gd name="T93" fmla="*/ 28 h 104"/>
              <a:gd name="T94" fmla="*/ 80 w 128"/>
              <a:gd name="T95" fmla="*/ 65 h 104"/>
              <a:gd name="T96" fmla="*/ 111 w 128"/>
              <a:gd name="T97" fmla="*/ 30 h 104"/>
              <a:gd name="T98" fmla="*/ 105 w 128"/>
              <a:gd name="T99" fmla="*/ 59 h 104"/>
              <a:gd name="T100" fmla="*/ 105 w 128"/>
              <a:gd name="T101"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04">
                <a:moveTo>
                  <a:pt x="67" y="49"/>
                </a:moveTo>
                <a:cubicBezTo>
                  <a:pt x="40" y="49"/>
                  <a:pt x="40" y="49"/>
                  <a:pt x="40" y="49"/>
                </a:cubicBezTo>
                <a:cubicBezTo>
                  <a:pt x="38" y="49"/>
                  <a:pt x="37" y="50"/>
                  <a:pt x="37" y="52"/>
                </a:cubicBezTo>
                <a:cubicBezTo>
                  <a:pt x="37" y="53"/>
                  <a:pt x="38" y="55"/>
                  <a:pt x="40" y="55"/>
                </a:cubicBezTo>
                <a:cubicBezTo>
                  <a:pt x="67" y="55"/>
                  <a:pt x="67" y="55"/>
                  <a:pt x="67" y="55"/>
                </a:cubicBezTo>
                <a:cubicBezTo>
                  <a:pt x="69" y="55"/>
                  <a:pt x="70" y="53"/>
                  <a:pt x="70" y="52"/>
                </a:cubicBezTo>
                <a:cubicBezTo>
                  <a:pt x="70" y="50"/>
                  <a:pt x="69" y="49"/>
                  <a:pt x="67" y="49"/>
                </a:cubicBezTo>
                <a:close/>
                <a:moveTo>
                  <a:pt x="67" y="70"/>
                </a:moveTo>
                <a:cubicBezTo>
                  <a:pt x="67" y="70"/>
                  <a:pt x="67" y="70"/>
                  <a:pt x="67" y="70"/>
                </a:cubicBezTo>
                <a:cubicBezTo>
                  <a:pt x="40" y="70"/>
                  <a:pt x="40" y="70"/>
                  <a:pt x="40" y="70"/>
                </a:cubicBezTo>
                <a:cubicBezTo>
                  <a:pt x="38" y="70"/>
                  <a:pt x="37" y="71"/>
                  <a:pt x="37" y="73"/>
                </a:cubicBezTo>
                <a:cubicBezTo>
                  <a:pt x="37" y="74"/>
                  <a:pt x="38" y="76"/>
                  <a:pt x="40" y="76"/>
                </a:cubicBezTo>
                <a:cubicBezTo>
                  <a:pt x="67" y="76"/>
                  <a:pt x="67" y="76"/>
                  <a:pt x="67" y="76"/>
                </a:cubicBezTo>
                <a:cubicBezTo>
                  <a:pt x="69" y="76"/>
                  <a:pt x="70" y="74"/>
                  <a:pt x="70" y="73"/>
                </a:cubicBezTo>
                <a:cubicBezTo>
                  <a:pt x="70" y="71"/>
                  <a:pt x="69" y="70"/>
                  <a:pt x="67" y="70"/>
                </a:cubicBezTo>
                <a:close/>
                <a:moveTo>
                  <a:pt x="67" y="59"/>
                </a:moveTo>
                <a:cubicBezTo>
                  <a:pt x="67" y="59"/>
                  <a:pt x="67" y="59"/>
                  <a:pt x="67" y="59"/>
                </a:cubicBezTo>
                <a:cubicBezTo>
                  <a:pt x="40" y="59"/>
                  <a:pt x="40" y="59"/>
                  <a:pt x="40" y="59"/>
                </a:cubicBezTo>
                <a:cubicBezTo>
                  <a:pt x="38" y="59"/>
                  <a:pt x="37" y="61"/>
                  <a:pt x="37" y="62"/>
                </a:cubicBezTo>
                <a:cubicBezTo>
                  <a:pt x="37" y="64"/>
                  <a:pt x="38" y="65"/>
                  <a:pt x="40" y="65"/>
                </a:cubicBezTo>
                <a:cubicBezTo>
                  <a:pt x="67" y="65"/>
                  <a:pt x="67" y="65"/>
                  <a:pt x="67" y="65"/>
                </a:cubicBezTo>
                <a:cubicBezTo>
                  <a:pt x="69" y="65"/>
                  <a:pt x="70" y="64"/>
                  <a:pt x="70" y="62"/>
                </a:cubicBezTo>
                <a:cubicBezTo>
                  <a:pt x="70" y="61"/>
                  <a:pt x="69" y="59"/>
                  <a:pt x="67" y="59"/>
                </a:cubicBezTo>
                <a:close/>
                <a:moveTo>
                  <a:pt x="67" y="80"/>
                </a:moveTo>
                <a:cubicBezTo>
                  <a:pt x="67" y="80"/>
                  <a:pt x="67" y="80"/>
                  <a:pt x="67" y="80"/>
                </a:cubicBezTo>
                <a:cubicBezTo>
                  <a:pt x="40" y="80"/>
                  <a:pt x="40" y="80"/>
                  <a:pt x="40" y="80"/>
                </a:cubicBezTo>
                <a:cubicBezTo>
                  <a:pt x="38" y="80"/>
                  <a:pt x="37" y="82"/>
                  <a:pt x="37" y="83"/>
                </a:cubicBezTo>
                <a:cubicBezTo>
                  <a:pt x="37" y="85"/>
                  <a:pt x="38" y="86"/>
                  <a:pt x="40" y="86"/>
                </a:cubicBezTo>
                <a:cubicBezTo>
                  <a:pt x="67" y="86"/>
                  <a:pt x="67" y="86"/>
                  <a:pt x="67" y="86"/>
                </a:cubicBezTo>
                <a:cubicBezTo>
                  <a:pt x="69" y="86"/>
                  <a:pt x="70" y="85"/>
                  <a:pt x="70" y="83"/>
                </a:cubicBezTo>
                <a:cubicBezTo>
                  <a:pt x="70" y="82"/>
                  <a:pt x="69" y="80"/>
                  <a:pt x="67" y="80"/>
                </a:cubicBezTo>
                <a:close/>
                <a:moveTo>
                  <a:pt x="127" y="2"/>
                </a:moveTo>
                <a:cubicBezTo>
                  <a:pt x="127" y="2"/>
                  <a:pt x="127" y="2"/>
                  <a:pt x="127" y="2"/>
                </a:cubicBezTo>
                <a:cubicBezTo>
                  <a:pt x="125" y="0"/>
                  <a:pt x="122" y="0"/>
                  <a:pt x="120" y="2"/>
                </a:cubicBezTo>
                <a:cubicBezTo>
                  <a:pt x="115" y="6"/>
                  <a:pt x="115" y="6"/>
                  <a:pt x="115" y="6"/>
                </a:cubicBezTo>
                <a:cubicBezTo>
                  <a:pt x="111" y="2"/>
                  <a:pt x="111" y="2"/>
                  <a:pt x="111" y="2"/>
                </a:cubicBezTo>
                <a:cubicBezTo>
                  <a:pt x="110" y="1"/>
                  <a:pt x="109" y="0"/>
                  <a:pt x="107" y="0"/>
                </a:cubicBezTo>
                <a:cubicBezTo>
                  <a:pt x="107" y="0"/>
                  <a:pt x="107" y="0"/>
                  <a:pt x="107" y="0"/>
                </a:cubicBezTo>
                <a:cubicBezTo>
                  <a:pt x="106" y="0"/>
                  <a:pt x="104" y="1"/>
                  <a:pt x="103" y="2"/>
                </a:cubicBezTo>
                <a:cubicBezTo>
                  <a:pt x="99" y="6"/>
                  <a:pt x="99" y="6"/>
                  <a:pt x="99" y="6"/>
                </a:cubicBezTo>
                <a:cubicBezTo>
                  <a:pt x="94" y="2"/>
                  <a:pt x="94" y="2"/>
                  <a:pt x="94" y="2"/>
                </a:cubicBezTo>
                <a:cubicBezTo>
                  <a:pt x="94" y="1"/>
                  <a:pt x="92" y="0"/>
                  <a:pt x="91" y="0"/>
                </a:cubicBezTo>
                <a:cubicBezTo>
                  <a:pt x="90" y="0"/>
                  <a:pt x="90" y="0"/>
                  <a:pt x="90" y="0"/>
                </a:cubicBezTo>
                <a:cubicBezTo>
                  <a:pt x="89" y="0"/>
                  <a:pt x="88" y="1"/>
                  <a:pt x="87" y="2"/>
                </a:cubicBezTo>
                <a:cubicBezTo>
                  <a:pt x="82" y="6"/>
                  <a:pt x="82" y="6"/>
                  <a:pt x="82" y="6"/>
                </a:cubicBezTo>
                <a:cubicBezTo>
                  <a:pt x="78" y="2"/>
                  <a:pt x="78" y="2"/>
                  <a:pt x="78" y="2"/>
                </a:cubicBezTo>
                <a:cubicBezTo>
                  <a:pt x="77" y="1"/>
                  <a:pt x="76" y="0"/>
                  <a:pt x="74" y="0"/>
                </a:cubicBezTo>
                <a:cubicBezTo>
                  <a:pt x="74" y="0"/>
                  <a:pt x="74" y="0"/>
                  <a:pt x="74" y="0"/>
                </a:cubicBezTo>
                <a:cubicBezTo>
                  <a:pt x="73" y="0"/>
                  <a:pt x="71" y="1"/>
                  <a:pt x="70" y="2"/>
                </a:cubicBezTo>
                <a:cubicBezTo>
                  <a:pt x="66" y="6"/>
                  <a:pt x="66" y="6"/>
                  <a:pt x="66" y="6"/>
                </a:cubicBezTo>
                <a:cubicBezTo>
                  <a:pt x="61" y="2"/>
                  <a:pt x="61" y="2"/>
                  <a:pt x="61" y="2"/>
                </a:cubicBezTo>
                <a:cubicBezTo>
                  <a:pt x="60" y="1"/>
                  <a:pt x="59" y="0"/>
                  <a:pt x="58" y="0"/>
                </a:cubicBezTo>
                <a:cubicBezTo>
                  <a:pt x="57" y="0"/>
                  <a:pt x="57" y="0"/>
                  <a:pt x="57" y="0"/>
                </a:cubicBezTo>
                <a:cubicBezTo>
                  <a:pt x="56" y="0"/>
                  <a:pt x="55" y="1"/>
                  <a:pt x="54" y="2"/>
                </a:cubicBezTo>
                <a:cubicBezTo>
                  <a:pt x="49" y="6"/>
                  <a:pt x="49" y="6"/>
                  <a:pt x="49" y="6"/>
                </a:cubicBezTo>
                <a:cubicBezTo>
                  <a:pt x="45" y="2"/>
                  <a:pt x="45" y="2"/>
                  <a:pt x="45" y="2"/>
                </a:cubicBezTo>
                <a:cubicBezTo>
                  <a:pt x="44" y="1"/>
                  <a:pt x="43" y="0"/>
                  <a:pt x="41" y="0"/>
                </a:cubicBezTo>
                <a:cubicBezTo>
                  <a:pt x="41" y="0"/>
                  <a:pt x="41" y="0"/>
                  <a:pt x="41" y="0"/>
                </a:cubicBezTo>
                <a:cubicBezTo>
                  <a:pt x="39" y="0"/>
                  <a:pt x="38" y="1"/>
                  <a:pt x="37" y="2"/>
                </a:cubicBezTo>
                <a:cubicBezTo>
                  <a:pt x="33" y="6"/>
                  <a:pt x="33" y="6"/>
                  <a:pt x="33" y="6"/>
                </a:cubicBezTo>
                <a:cubicBezTo>
                  <a:pt x="28" y="2"/>
                  <a:pt x="28" y="2"/>
                  <a:pt x="28" y="2"/>
                </a:cubicBezTo>
                <a:cubicBezTo>
                  <a:pt x="27" y="1"/>
                  <a:pt x="26" y="0"/>
                  <a:pt x="24" y="0"/>
                </a:cubicBezTo>
                <a:cubicBezTo>
                  <a:pt x="22" y="0"/>
                  <a:pt x="20" y="3"/>
                  <a:pt x="20" y="5"/>
                </a:cubicBezTo>
                <a:cubicBezTo>
                  <a:pt x="20" y="26"/>
                  <a:pt x="20" y="26"/>
                  <a:pt x="20" y="26"/>
                </a:cubicBezTo>
                <a:cubicBezTo>
                  <a:pt x="4" y="31"/>
                  <a:pt x="4" y="31"/>
                  <a:pt x="4" y="31"/>
                </a:cubicBezTo>
                <a:cubicBezTo>
                  <a:pt x="1" y="32"/>
                  <a:pt x="0" y="34"/>
                  <a:pt x="1" y="37"/>
                </a:cubicBezTo>
                <a:cubicBezTo>
                  <a:pt x="20" y="100"/>
                  <a:pt x="20" y="100"/>
                  <a:pt x="20" y="100"/>
                </a:cubicBezTo>
                <a:cubicBezTo>
                  <a:pt x="20" y="103"/>
                  <a:pt x="22" y="104"/>
                  <a:pt x="25" y="104"/>
                </a:cubicBezTo>
                <a:cubicBezTo>
                  <a:pt x="123" y="104"/>
                  <a:pt x="123" y="104"/>
                  <a:pt x="123" y="104"/>
                </a:cubicBezTo>
                <a:cubicBezTo>
                  <a:pt x="126" y="104"/>
                  <a:pt x="128" y="102"/>
                  <a:pt x="128" y="99"/>
                </a:cubicBezTo>
                <a:cubicBezTo>
                  <a:pt x="128" y="5"/>
                  <a:pt x="128" y="5"/>
                  <a:pt x="128" y="5"/>
                </a:cubicBezTo>
                <a:cubicBezTo>
                  <a:pt x="128" y="4"/>
                  <a:pt x="128" y="3"/>
                  <a:pt x="127" y="2"/>
                </a:cubicBezTo>
                <a:close/>
                <a:moveTo>
                  <a:pt x="20" y="66"/>
                </a:moveTo>
                <a:cubicBezTo>
                  <a:pt x="20" y="66"/>
                  <a:pt x="20" y="66"/>
                  <a:pt x="20" y="66"/>
                </a:cubicBezTo>
                <a:cubicBezTo>
                  <a:pt x="11" y="39"/>
                  <a:pt x="11" y="39"/>
                  <a:pt x="11" y="39"/>
                </a:cubicBezTo>
                <a:cubicBezTo>
                  <a:pt x="20" y="36"/>
                  <a:pt x="20" y="36"/>
                  <a:pt x="20" y="36"/>
                </a:cubicBezTo>
                <a:cubicBezTo>
                  <a:pt x="20" y="66"/>
                  <a:pt x="20" y="66"/>
                  <a:pt x="20" y="66"/>
                </a:cubicBezTo>
                <a:close/>
                <a:moveTo>
                  <a:pt x="118" y="94"/>
                </a:moveTo>
                <a:cubicBezTo>
                  <a:pt x="118" y="94"/>
                  <a:pt x="118" y="94"/>
                  <a:pt x="118" y="94"/>
                </a:cubicBezTo>
                <a:cubicBezTo>
                  <a:pt x="29" y="94"/>
                  <a:pt x="29" y="94"/>
                  <a:pt x="29" y="94"/>
                </a:cubicBezTo>
                <a:cubicBezTo>
                  <a:pt x="29" y="17"/>
                  <a:pt x="29" y="17"/>
                  <a:pt x="29" y="17"/>
                </a:cubicBezTo>
                <a:cubicBezTo>
                  <a:pt x="31" y="19"/>
                  <a:pt x="34" y="19"/>
                  <a:pt x="36" y="17"/>
                </a:cubicBezTo>
                <a:cubicBezTo>
                  <a:pt x="36" y="17"/>
                  <a:pt x="36" y="17"/>
                  <a:pt x="36" y="17"/>
                </a:cubicBezTo>
                <a:cubicBezTo>
                  <a:pt x="36" y="17"/>
                  <a:pt x="36" y="17"/>
                  <a:pt x="36" y="17"/>
                </a:cubicBezTo>
                <a:cubicBezTo>
                  <a:pt x="41" y="12"/>
                  <a:pt x="41" y="12"/>
                  <a:pt x="41" y="12"/>
                </a:cubicBezTo>
                <a:cubicBezTo>
                  <a:pt x="46" y="17"/>
                  <a:pt x="46" y="17"/>
                  <a:pt x="46" y="17"/>
                </a:cubicBezTo>
                <a:cubicBezTo>
                  <a:pt x="48" y="19"/>
                  <a:pt x="51" y="19"/>
                  <a:pt x="53" y="17"/>
                </a:cubicBezTo>
                <a:cubicBezTo>
                  <a:pt x="53" y="17"/>
                  <a:pt x="53" y="17"/>
                  <a:pt x="53" y="17"/>
                </a:cubicBezTo>
                <a:cubicBezTo>
                  <a:pt x="53" y="17"/>
                  <a:pt x="53" y="17"/>
                  <a:pt x="53" y="17"/>
                </a:cubicBezTo>
                <a:cubicBezTo>
                  <a:pt x="57" y="12"/>
                  <a:pt x="57" y="12"/>
                  <a:pt x="57" y="12"/>
                </a:cubicBezTo>
                <a:cubicBezTo>
                  <a:pt x="62" y="17"/>
                  <a:pt x="62" y="17"/>
                  <a:pt x="62" y="17"/>
                </a:cubicBezTo>
                <a:cubicBezTo>
                  <a:pt x="64" y="19"/>
                  <a:pt x="67" y="19"/>
                  <a:pt x="69" y="17"/>
                </a:cubicBezTo>
                <a:cubicBezTo>
                  <a:pt x="69" y="17"/>
                  <a:pt x="69" y="17"/>
                  <a:pt x="69" y="17"/>
                </a:cubicBezTo>
                <a:cubicBezTo>
                  <a:pt x="69" y="17"/>
                  <a:pt x="69" y="17"/>
                  <a:pt x="69" y="17"/>
                </a:cubicBezTo>
                <a:cubicBezTo>
                  <a:pt x="74" y="12"/>
                  <a:pt x="74" y="12"/>
                  <a:pt x="74" y="12"/>
                </a:cubicBezTo>
                <a:cubicBezTo>
                  <a:pt x="79" y="17"/>
                  <a:pt x="79" y="17"/>
                  <a:pt x="79" y="17"/>
                </a:cubicBezTo>
                <a:cubicBezTo>
                  <a:pt x="81" y="19"/>
                  <a:pt x="84" y="19"/>
                  <a:pt x="86" y="17"/>
                </a:cubicBezTo>
                <a:cubicBezTo>
                  <a:pt x="91" y="12"/>
                  <a:pt x="91" y="12"/>
                  <a:pt x="91" y="12"/>
                </a:cubicBezTo>
                <a:cubicBezTo>
                  <a:pt x="95" y="17"/>
                  <a:pt x="95" y="17"/>
                  <a:pt x="95" y="17"/>
                </a:cubicBezTo>
                <a:cubicBezTo>
                  <a:pt x="97" y="19"/>
                  <a:pt x="100" y="19"/>
                  <a:pt x="102" y="17"/>
                </a:cubicBezTo>
                <a:cubicBezTo>
                  <a:pt x="102" y="17"/>
                  <a:pt x="102" y="17"/>
                  <a:pt x="102" y="17"/>
                </a:cubicBezTo>
                <a:cubicBezTo>
                  <a:pt x="102" y="17"/>
                  <a:pt x="102" y="17"/>
                  <a:pt x="102" y="17"/>
                </a:cubicBezTo>
                <a:cubicBezTo>
                  <a:pt x="107" y="12"/>
                  <a:pt x="107" y="12"/>
                  <a:pt x="107" y="12"/>
                </a:cubicBezTo>
                <a:cubicBezTo>
                  <a:pt x="112" y="17"/>
                  <a:pt x="112" y="17"/>
                  <a:pt x="112" y="17"/>
                </a:cubicBezTo>
                <a:cubicBezTo>
                  <a:pt x="114" y="19"/>
                  <a:pt x="117" y="19"/>
                  <a:pt x="118" y="17"/>
                </a:cubicBezTo>
                <a:cubicBezTo>
                  <a:pt x="118" y="94"/>
                  <a:pt x="118" y="94"/>
                  <a:pt x="118" y="94"/>
                </a:cubicBezTo>
                <a:close/>
                <a:moveTo>
                  <a:pt x="67" y="28"/>
                </a:moveTo>
                <a:cubicBezTo>
                  <a:pt x="67" y="28"/>
                  <a:pt x="67" y="28"/>
                  <a:pt x="67" y="28"/>
                </a:cubicBezTo>
                <a:cubicBezTo>
                  <a:pt x="40" y="28"/>
                  <a:pt x="40" y="28"/>
                  <a:pt x="40" y="28"/>
                </a:cubicBezTo>
                <a:cubicBezTo>
                  <a:pt x="38" y="28"/>
                  <a:pt x="37" y="29"/>
                  <a:pt x="37" y="30"/>
                </a:cubicBezTo>
                <a:cubicBezTo>
                  <a:pt x="37" y="32"/>
                  <a:pt x="38" y="33"/>
                  <a:pt x="40" y="33"/>
                </a:cubicBezTo>
                <a:cubicBezTo>
                  <a:pt x="67" y="33"/>
                  <a:pt x="67" y="33"/>
                  <a:pt x="67" y="33"/>
                </a:cubicBezTo>
                <a:cubicBezTo>
                  <a:pt x="69" y="33"/>
                  <a:pt x="70" y="32"/>
                  <a:pt x="70" y="30"/>
                </a:cubicBezTo>
                <a:cubicBezTo>
                  <a:pt x="70" y="29"/>
                  <a:pt x="69" y="28"/>
                  <a:pt x="67" y="28"/>
                </a:cubicBezTo>
                <a:close/>
                <a:moveTo>
                  <a:pt x="108" y="80"/>
                </a:moveTo>
                <a:cubicBezTo>
                  <a:pt x="108" y="80"/>
                  <a:pt x="108" y="80"/>
                  <a:pt x="108" y="80"/>
                </a:cubicBezTo>
                <a:cubicBezTo>
                  <a:pt x="80" y="80"/>
                  <a:pt x="80" y="80"/>
                  <a:pt x="80" y="80"/>
                </a:cubicBezTo>
                <a:cubicBezTo>
                  <a:pt x="79" y="80"/>
                  <a:pt x="78" y="82"/>
                  <a:pt x="78" y="83"/>
                </a:cubicBezTo>
                <a:cubicBezTo>
                  <a:pt x="78" y="85"/>
                  <a:pt x="79" y="86"/>
                  <a:pt x="80" y="86"/>
                </a:cubicBezTo>
                <a:cubicBezTo>
                  <a:pt x="108" y="86"/>
                  <a:pt x="108" y="86"/>
                  <a:pt x="108" y="86"/>
                </a:cubicBezTo>
                <a:cubicBezTo>
                  <a:pt x="110" y="86"/>
                  <a:pt x="111" y="85"/>
                  <a:pt x="111" y="83"/>
                </a:cubicBezTo>
                <a:cubicBezTo>
                  <a:pt x="111" y="82"/>
                  <a:pt x="110" y="80"/>
                  <a:pt x="108" y="80"/>
                </a:cubicBezTo>
                <a:close/>
                <a:moveTo>
                  <a:pt x="67" y="38"/>
                </a:moveTo>
                <a:cubicBezTo>
                  <a:pt x="67" y="38"/>
                  <a:pt x="67" y="38"/>
                  <a:pt x="67" y="38"/>
                </a:cubicBezTo>
                <a:cubicBezTo>
                  <a:pt x="40" y="38"/>
                  <a:pt x="40" y="38"/>
                  <a:pt x="40" y="38"/>
                </a:cubicBezTo>
                <a:cubicBezTo>
                  <a:pt x="38" y="38"/>
                  <a:pt x="37" y="39"/>
                  <a:pt x="37" y="41"/>
                </a:cubicBezTo>
                <a:cubicBezTo>
                  <a:pt x="37" y="43"/>
                  <a:pt x="38" y="44"/>
                  <a:pt x="40" y="44"/>
                </a:cubicBezTo>
                <a:cubicBezTo>
                  <a:pt x="67" y="44"/>
                  <a:pt x="67" y="44"/>
                  <a:pt x="67" y="44"/>
                </a:cubicBezTo>
                <a:cubicBezTo>
                  <a:pt x="69" y="44"/>
                  <a:pt x="70" y="43"/>
                  <a:pt x="70" y="41"/>
                </a:cubicBezTo>
                <a:cubicBezTo>
                  <a:pt x="70" y="39"/>
                  <a:pt x="69" y="38"/>
                  <a:pt x="67" y="38"/>
                </a:cubicBezTo>
                <a:close/>
                <a:moveTo>
                  <a:pt x="108" y="70"/>
                </a:moveTo>
                <a:cubicBezTo>
                  <a:pt x="108" y="70"/>
                  <a:pt x="108" y="70"/>
                  <a:pt x="108" y="70"/>
                </a:cubicBezTo>
                <a:cubicBezTo>
                  <a:pt x="80" y="70"/>
                  <a:pt x="80" y="70"/>
                  <a:pt x="80" y="70"/>
                </a:cubicBezTo>
                <a:cubicBezTo>
                  <a:pt x="79" y="70"/>
                  <a:pt x="78" y="71"/>
                  <a:pt x="78" y="73"/>
                </a:cubicBezTo>
                <a:cubicBezTo>
                  <a:pt x="78" y="74"/>
                  <a:pt x="79" y="76"/>
                  <a:pt x="80" y="76"/>
                </a:cubicBezTo>
                <a:cubicBezTo>
                  <a:pt x="108" y="76"/>
                  <a:pt x="108" y="76"/>
                  <a:pt x="108" y="76"/>
                </a:cubicBezTo>
                <a:cubicBezTo>
                  <a:pt x="110" y="76"/>
                  <a:pt x="111" y="74"/>
                  <a:pt x="111" y="73"/>
                </a:cubicBezTo>
                <a:cubicBezTo>
                  <a:pt x="111" y="71"/>
                  <a:pt x="110" y="70"/>
                  <a:pt x="108" y="70"/>
                </a:cubicBezTo>
                <a:close/>
                <a:moveTo>
                  <a:pt x="108" y="28"/>
                </a:moveTo>
                <a:cubicBezTo>
                  <a:pt x="108" y="28"/>
                  <a:pt x="108" y="28"/>
                  <a:pt x="108" y="28"/>
                </a:cubicBezTo>
                <a:cubicBezTo>
                  <a:pt x="80" y="28"/>
                  <a:pt x="80" y="28"/>
                  <a:pt x="80" y="28"/>
                </a:cubicBezTo>
                <a:cubicBezTo>
                  <a:pt x="79" y="28"/>
                  <a:pt x="78" y="29"/>
                  <a:pt x="78" y="30"/>
                </a:cubicBezTo>
                <a:cubicBezTo>
                  <a:pt x="78" y="62"/>
                  <a:pt x="78" y="62"/>
                  <a:pt x="78" y="62"/>
                </a:cubicBezTo>
                <a:cubicBezTo>
                  <a:pt x="78" y="64"/>
                  <a:pt x="79" y="65"/>
                  <a:pt x="80" y="65"/>
                </a:cubicBezTo>
                <a:cubicBezTo>
                  <a:pt x="108" y="65"/>
                  <a:pt x="108" y="65"/>
                  <a:pt x="108" y="65"/>
                </a:cubicBezTo>
                <a:cubicBezTo>
                  <a:pt x="110" y="65"/>
                  <a:pt x="111" y="64"/>
                  <a:pt x="111" y="62"/>
                </a:cubicBezTo>
                <a:cubicBezTo>
                  <a:pt x="111" y="30"/>
                  <a:pt x="111" y="30"/>
                  <a:pt x="111" y="30"/>
                </a:cubicBezTo>
                <a:cubicBezTo>
                  <a:pt x="111" y="29"/>
                  <a:pt x="110" y="28"/>
                  <a:pt x="108" y="28"/>
                </a:cubicBezTo>
                <a:close/>
                <a:moveTo>
                  <a:pt x="105" y="59"/>
                </a:moveTo>
                <a:cubicBezTo>
                  <a:pt x="105" y="59"/>
                  <a:pt x="105" y="59"/>
                  <a:pt x="105" y="59"/>
                </a:cubicBezTo>
                <a:cubicBezTo>
                  <a:pt x="83" y="59"/>
                  <a:pt x="83" y="59"/>
                  <a:pt x="83" y="59"/>
                </a:cubicBezTo>
                <a:cubicBezTo>
                  <a:pt x="83" y="33"/>
                  <a:pt x="83" y="33"/>
                  <a:pt x="83" y="33"/>
                </a:cubicBezTo>
                <a:cubicBezTo>
                  <a:pt x="105" y="33"/>
                  <a:pt x="105" y="33"/>
                  <a:pt x="105" y="33"/>
                </a:cubicBezTo>
                <a:cubicBezTo>
                  <a:pt x="105" y="59"/>
                  <a:pt x="105" y="59"/>
                  <a:pt x="105" y="5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标题和内容页2">
    <p:spTree>
      <p:nvGrpSpPr>
        <p:cNvPr id="1" name=""/>
        <p:cNvGrpSpPr/>
        <p:nvPr/>
      </p:nvGrpSpPr>
      <p:grpSpPr>
        <a:xfrm>
          <a:off x="0" y="0"/>
          <a:ext cx="0" cy="0"/>
          <a:chOff x="0" y="0"/>
          <a:chExt cx="0" cy="0"/>
        </a:xfrm>
      </p:grpSpPr>
      <p:sp>
        <p:nvSpPr>
          <p:cNvPr id="9" name="内容占位符 2"/>
          <p:cNvSpPr>
            <a:spLocks noGrp="1"/>
          </p:cNvSpPr>
          <p:nvPr>
            <p:ph idx="1"/>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
        <p:nvSpPr>
          <p:cNvPr id="7" name="矩形 6"/>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
        <p:nvSpPr>
          <p:cNvPr id="10" name="矩形 9"/>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空白页">
    <p:spTree>
      <p:nvGrpSpPr>
        <p:cNvPr id="1" name=""/>
        <p:cNvGrpSpPr/>
        <p:nvPr/>
      </p:nvGrpSpPr>
      <p:grpSpPr>
        <a:xfrm>
          <a:off x="0" y="0"/>
          <a:ext cx="0" cy="0"/>
          <a:chOff x="0" y="0"/>
          <a:chExt cx="0" cy="0"/>
        </a:xfrm>
      </p:grpSpPr>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结束页">
    <p:spTree>
      <p:nvGrpSpPr>
        <p:cNvPr id="1" name=""/>
        <p:cNvGrpSpPr/>
        <p:nvPr/>
      </p:nvGrpSpPr>
      <p:grpSpPr>
        <a:xfrm>
          <a:off x="0" y="0"/>
          <a:ext cx="0" cy="0"/>
          <a:chOff x="0" y="0"/>
          <a:chExt cx="0" cy="0"/>
        </a:xfrm>
      </p:grpSpPr>
      <p:pic>
        <p:nvPicPr>
          <p:cNvPr id="3" name="图片占位符 2"/>
          <p:cNvPicPr>
            <a:picLocks noChangeAspect="1"/>
          </p:cNvPicPr>
          <p:nvPr userDrawn="1"/>
        </p:nvPicPr>
        <p:blipFill>
          <a:blip r:embed="rId2" cstate="print"/>
          <a:srcRect/>
          <a:stretch>
            <a:fillRect/>
          </a:stretch>
        </p:blipFill>
        <p:spPr>
          <a:xfrm>
            <a:off x="0" y="0"/>
            <a:ext cx="12192000" cy="6858000"/>
          </a:xfrm>
          <a:prstGeom prst="rect">
            <a:avLst/>
          </a:prstGeom>
        </p:spPr>
      </p:pic>
      <p:sp>
        <p:nvSpPr>
          <p:cNvPr id="11" name="Rectangle 86"/>
          <p:cNvSpPr/>
          <p:nvPr userDrawn="1"/>
        </p:nvSpPr>
        <p:spPr>
          <a:xfrm>
            <a:off x="-954" y="-1"/>
            <a:ext cx="12192635" cy="6858000"/>
          </a:xfrm>
          <a:prstGeom prst="rect">
            <a:avLst/>
          </a:prstGeom>
          <a:gradFill flip="none" rotWithShape="0">
            <a:gsLst>
              <a:gs pos="100000">
                <a:srgbClr val="0064B4">
                  <a:alpha val="60000"/>
                </a:srgbClr>
              </a:gs>
              <a:gs pos="20000">
                <a:srgbClr val="0064B4">
                  <a:alpha val="90000"/>
                </a:srgbClr>
              </a:gs>
            </a:gsLst>
            <a:lin ang="2700000" scaled="1"/>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200" b="1" spc="100" baseline="0"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pic>
        <p:nvPicPr>
          <p:cNvPr id="10" name="图形 9"/>
          <p:cNvPicPr>
            <a:picLocks noChangeAspect="1"/>
          </p:cNvPicPr>
          <p:nvPr userDrawn="1"/>
        </p:nvPicPr>
        <p:blipFill>
          <a:blip r:embed="rId3" cstate="print">
            <a:extLst>
              <a:ext uri="{96DAC541-7B7A-43D3-8B79-37D633B846F1}">
                <asvg:svgBlip xmlns:asvg="http://schemas.microsoft.com/office/drawing/2016/SVG/main" r:embed="rId4"/>
              </a:ext>
            </a:extLst>
          </a:blip>
          <a:stretch>
            <a:fillRect/>
          </a:stretch>
        </p:blipFill>
        <p:spPr>
          <a:xfrm>
            <a:off x="637258" y="385379"/>
            <a:ext cx="2208320" cy="522893"/>
          </a:xfrm>
          <a:prstGeom prst="rect">
            <a:avLst/>
          </a:prstGeom>
        </p:spPr>
      </p:pic>
      <p:sp>
        <p:nvSpPr>
          <p:cNvPr id="4" name="文本框 3"/>
          <p:cNvSpPr txBox="1"/>
          <p:nvPr userDrawn="1">
            <p:custDataLst>
              <p:tags r:id="rId5"/>
            </p:custDataLst>
          </p:nvPr>
        </p:nvSpPr>
        <p:spPr>
          <a:xfrm>
            <a:off x="1619885" y="5474970"/>
            <a:ext cx="9089390" cy="398780"/>
          </a:xfrm>
          <a:prstGeom prst="rect">
            <a:avLst/>
          </a:prstGeom>
          <a:noFill/>
        </p:spPr>
        <p:txBody>
          <a:bodyPr wrap="square">
            <a:spAutoFit/>
          </a:bodyPr>
          <a:lstStyle/>
          <a:p>
            <a:pPr algn="ctr"/>
            <a:r>
              <a:rPr lang="zh-CN" altLang="en-US" sz="2000" spc="600" dirty="0">
                <a:solidFill>
                  <a:schemeClr val="bg1"/>
                </a:solidFill>
                <a:cs typeface="阿里巴巴普惠体 2.0 55 Regular" panose="00020600040101010101" charset="-122"/>
                <a:sym typeface="+mn-ea"/>
              </a:rPr>
              <a:t>关注天虞实验室官方微信公众号，每周四分享最新技术文章</a:t>
            </a:r>
            <a:endParaRPr lang="zh-CN" altLang="en-US" sz="2000" spc="600" dirty="0">
              <a:solidFill>
                <a:schemeClr val="bg1"/>
              </a:solidFill>
              <a:cs typeface="阿里巴巴普惠体 2.0 55 Regular" panose="00020600040101010101" charset="-122"/>
              <a:sym typeface="+mn-ea"/>
            </a:endParaRPr>
          </a:p>
        </p:txBody>
      </p:sp>
      <p:pic>
        <p:nvPicPr>
          <p:cNvPr id="2" name="图片 1" descr="二维码"/>
          <p:cNvPicPr>
            <a:picLocks noChangeAspect="1"/>
          </p:cNvPicPr>
          <p:nvPr userDrawn="1">
            <p:custDataLst>
              <p:tags r:id="rId6"/>
            </p:custDataLst>
          </p:nvPr>
        </p:nvPicPr>
        <p:blipFill>
          <a:blip r:embed="rId7"/>
          <a:stretch>
            <a:fillRect/>
          </a:stretch>
        </p:blipFill>
        <p:spPr>
          <a:xfrm>
            <a:off x="4351655" y="1494155"/>
            <a:ext cx="3489325" cy="348932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课堂小测</a:t>
            </a:r>
            <a:endParaRPr lang="zh-CN" altLang="en-US" dirty="0"/>
          </a:p>
        </p:txBody>
      </p:sp>
      <p:sp>
        <p:nvSpPr>
          <p:cNvPr id="25" name="Freeform 24"/>
          <p:cNvSpPr>
            <a:spLocks noEditPoints="1"/>
          </p:cNvSpPr>
          <p:nvPr userDrawn="1">
            <p:custDataLst>
              <p:tags r:id="rId2"/>
            </p:custDataLst>
          </p:nvPr>
        </p:nvSpPr>
        <p:spPr bwMode="auto">
          <a:xfrm>
            <a:off x="196205" y="214626"/>
            <a:ext cx="431655" cy="442183"/>
          </a:xfrm>
          <a:custGeom>
            <a:avLst/>
            <a:gdLst>
              <a:gd name="T0" fmla="*/ 79 w 121"/>
              <a:gd name="T1" fmla="*/ 115 h 124"/>
              <a:gd name="T2" fmla="*/ 60 w 121"/>
              <a:gd name="T3" fmla="*/ 124 h 124"/>
              <a:gd name="T4" fmla="*/ 41 w 121"/>
              <a:gd name="T5" fmla="*/ 115 h 124"/>
              <a:gd name="T6" fmla="*/ 31 w 121"/>
              <a:gd name="T7" fmla="*/ 90 h 124"/>
              <a:gd name="T8" fmla="*/ 60 w 121"/>
              <a:gd name="T9" fmla="*/ 19 h 124"/>
              <a:gd name="T10" fmla="*/ 90 w 121"/>
              <a:gd name="T11" fmla="*/ 90 h 124"/>
              <a:gd name="T12" fmla="*/ 60 w 121"/>
              <a:gd name="T13" fmla="*/ 56 h 124"/>
              <a:gd name="T14" fmla="*/ 74 w 121"/>
              <a:gd name="T15" fmla="*/ 54 h 124"/>
              <a:gd name="T16" fmla="*/ 75 w 121"/>
              <a:gd name="T17" fmla="*/ 62 h 124"/>
              <a:gd name="T18" fmla="*/ 65 w 121"/>
              <a:gd name="T19" fmla="*/ 60 h 124"/>
              <a:gd name="T20" fmla="*/ 55 w 121"/>
              <a:gd name="T21" fmla="*/ 60 h 124"/>
              <a:gd name="T22" fmla="*/ 46 w 121"/>
              <a:gd name="T23" fmla="*/ 62 h 124"/>
              <a:gd name="T24" fmla="*/ 46 w 121"/>
              <a:gd name="T25" fmla="*/ 54 h 124"/>
              <a:gd name="T26" fmla="*/ 60 w 121"/>
              <a:gd name="T27" fmla="*/ 56 h 124"/>
              <a:gd name="T28" fmla="*/ 60 w 121"/>
              <a:gd name="T29" fmla="*/ 15 h 124"/>
              <a:gd name="T30" fmla="*/ 60 w 121"/>
              <a:gd name="T31" fmla="*/ 0 h 124"/>
              <a:gd name="T32" fmla="*/ 87 w 121"/>
              <a:gd name="T33" fmla="*/ 20 h 124"/>
              <a:gd name="T34" fmla="*/ 82 w 121"/>
              <a:gd name="T35" fmla="*/ 17 h 124"/>
              <a:gd name="T36" fmla="*/ 92 w 121"/>
              <a:gd name="T37" fmla="*/ 12 h 124"/>
              <a:gd name="T38" fmla="*/ 103 w 121"/>
              <a:gd name="T39" fmla="*/ 39 h 124"/>
              <a:gd name="T40" fmla="*/ 109 w 121"/>
              <a:gd name="T41" fmla="*/ 29 h 124"/>
              <a:gd name="T42" fmla="*/ 103 w 121"/>
              <a:gd name="T43" fmla="*/ 39 h 124"/>
              <a:gd name="T44" fmla="*/ 106 w 121"/>
              <a:gd name="T45" fmla="*/ 60 h 124"/>
              <a:gd name="T46" fmla="*/ 121 w 121"/>
              <a:gd name="T47" fmla="*/ 60 h 124"/>
              <a:gd name="T48" fmla="*/ 101 w 121"/>
              <a:gd name="T49" fmla="*/ 87 h 124"/>
              <a:gd name="T50" fmla="*/ 103 w 121"/>
              <a:gd name="T51" fmla="*/ 82 h 124"/>
              <a:gd name="T52" fmla="*/ 109 w 121"/>
              <a:gd name="T53" fmla="*/ 92 h 124"/>
              <a:gd name="T54" fmla="*/ 17 w 121"/>
              <a:gd name="T55" fmla="*/ 82 h 124"/>
              <a:gd name="T56" fmla="*/ 12 w 121"/>
              <a:gd name="T57" fmla="*/ 92 h 124"/>
              <a:gd name="T58" fmla="*/ 17 w 121"/>
              <a:gd name="T59" fmla="*/ 82 h 124"/>
              <a:gd name="T60" fmla="*/ 15 w 121"/>
              <a:gd name="T61" fmla="*/ 60 h 124"/>
              <a:gd name="T62" fmla="*/ 0 w 121"/>
              <a:gd name="T63" fmla="*/ 60 h 124"/>
              <a:gd name="T64" fmla="*/ 20 w 121"/>
              <a:gd name="T65" fmla="*/ 34 h 124"/>
              <a:gd name="T66" fmla="*/ 17 w 121"/>
              <a:gd name="T67" fmla="*/ 39 h 124"/>
              <a:gd name="T68" fmla="*/ 12 w 121"/>
              <a:gd name="T69" fmla="*/ 29 h 124"/>
              <a:gd name="T70" fmla="*/ 39 w 121"/>
              <a:gd name="T71" fmla="*/ 17 h 124"/>
              <a:gd name="T72" fmla="*/ 29 w 121"/>
              <a:gd name="T73" fmla="*/ 12 h 124"/>
              <a:gd name="T74" fmla="*/ 39 w 121"/>
              <a:gd name="T75" fmla="*/ 17 h 124"/>
              <a:gd name="T76" fmla="*/ 77 w 121"/>
              <a:gd name="T77" fmla="*/ 87 h 124"/>
              <a:gd name="T78" fmla="*/ 83 w 121"/>
              <a:gd name="T79" fmla="*/ 38 h 124"/>
              <a:gd name="T80" fmla="*/ 29 w 121"/>
              <a:gd name="T81" fmla="*/ 60 h 124"/>
              <a:gd name="T82" fmla="*/ 44 w 121"/>
              <a:gd name="T83" fmla="*/ 87 h 124"/>
              <a:gd name="T84" fmla="*/ 46 w 121"/>
              <a:gd name="T85" fmla="*/ 99 h 124"/>
              <a:gd name="T86" fmla="*/ 52 w 121"/>
              <a:gd name="T87" fmla="*/ 105 h 124"/>
              <a:gd name="T88" fmla="*/ 58 w 121"/>
              <a:gd name="T89" fmla="*/ 113 h 124"/>
              <a:gd name="T90" fmla="*/ 63 w 121"/>
              <a:gd name="T91" fmla="*/ 113 h 124"/>
              <a:gd name="T92" fmla="*/ 64 w 121"/>
              <a:gd name="T93" fmla="*/ 110 h 124"/>
              <a:gd name="T94" fmla="*/ 74 w 121"/>
              <a:gd name="T95" fmla="*/ 99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1" h="124">
                <a:moveTo>
                  <a:pt x="84" y="94"/>
                </a:moveTo>
                <a:cubicBezTo>
                  <a:pt x="84" y="110"/>
                  <a:pt x="84" y="110"/>
                  <a:pt x="84" y="110"/>
                </a:cubicBezTo>
                <a:cubicBezTo>
                  <a:pt x="84" y="113"/>
                  <a:pt x="82" y="115"/>
                  <a:pt x="79" y="115"/>
                </a:cubicBezTo>
                <a:cubicBezTo>
                  <a:pt x="73" y="115"/>
                  <a:pt x="73" y="115"/>
                  <a:pt x="73" y="115"/>
                </a:cubicBezTo>
                <a:cubicBezTo>
                  <a:pt x="72" y="117"/>
                  <a:pt x="71" y="118"/>
                  <a:pt x="70" y="120"/>
                </a:cubicBezTo>
                <a:cubicBezTo>
                  <a:pt x="67" y="122"/>
                  <a:pt x="64" y="124"/>
                  <a:pt x="60" y="124"/>
                </a:cubicBezTo>
                <a:cubicBezTo>
                  <a:pt x="57" y="124"/>
                  <a:pt x="53" y="122"/>
                  <a:pt x="51" y="120"/>
                </a:cubicBezTo>
                <a:cubicBezTo>
                  <a:pt x="49" y="118"/>
                  <a:pt x="48" y="117"/>
                  <a:pt x="48" y="115"/>
                </a:cubicBezTo>
                <a:cubicBezTo>
                  <a:pt x="41" y="115"/>
                  <a:pt x="41" y="115"/>
                  <a:pt x="41" y="115"/>
                </a:cubicBezTo>
                <a:cubicBezTo>
                  <a:pt x="39" y="115"/>
                  <a:pt x="36" y="113"/>
                  <a:pt x="36" y="110"/>
                </a:cubicBezTo>
                <a:cubicBezTo>
                  <a:pt x="36" y="94"/>
                  <a:pt x="36" y="94"/>
                  <a:pt x="36" y="94"/>
                </a:cubicBezTo>
                <a:cubicBezTo>
                  <a:pt x="34" y="93"/>
                  <a:pt x="33" y="91"/>
                  <a:pt x="31" y="90"/>
                </a:cubicBezTo>
                <a:cubicBezTo>
                  <a:pt x="23" y="82"/>
                  <a:pt x="19" y="71"/>
                  <a:pt x="19" y="60"/>
                </a:cubicBezTo>
                <a:cubicBezTo>
                  <a:pt x="19" y="49"/>
                  <a:pt x="23" y="39"/>
                  <a:pt x="31" y="31"/>
                </a:cubicBezTo>
                <a:cubicBezTo>
                  <a:pt x="39" y="23"/>
                  <a:pt x="49" y="19"/>
                  <a:pt x="60" y="19"/>
                </a:cubicBezTo>
                <a:cubicBezTo>
                  <a:pt x="71" y="19"/>
                  <a:pt x="82" y="23"/>
                  <a:pt x="90" y="31"/>
                </a:cubicBezTo>
                <a:cubicBezTo>
                  <a:pt x="97" y="39"/>
                  <a:pt x="102" y="49"/>
                  <a:pt x="102" y="60"/>
                </a:cubicBezTo>
                <a:cubicBezTo>
                  <a:pt x="102" y="71"/>
                  <a:pt x="97" y="82"/>
                  <a:pt x="90" y="90"/>
                </a:cubicBezTo>
                <a:cubicBezTo>
                  <a:pt x="88" y="91"/>
                  <a:pt x="86" y="93"/>
                  <a:pt x="84" y="94"/>
                </a:cubicBezTo>
                <a:close/>
                <a:moveTo>
                  <a:pt x="60" y="56"/>
                </a:moveTo>
                <a:cubicBezTo>
                  <a:pt x="60" y="56"/>
                  <a:pt x="60" y="56"/>
                  <a:pt x="60" y="56"/>
                </a:cubicBezTo>
                <a:cubicBezTo>
                  <a:pt x="61" y="55"/>
                  <a:pt x="62" y="55"/>
                  <a:pt x="63" y="54"/>
                </a:cubicBezTo>
                <a:cubicBezTo>
                  <a:pt x="65" y="53"/>
                  <a:pt x="67" y="53"/>
                  <a:pt x="69" y="53"/>
                </a:cubicBezTo>
                <a:cubicBezTo>
                  <a:pt x="70" y="53"/>
                  <a:pt x="72" y="53"/>
                  <a:pt x="74" y="54"/>
                </a:cubicBezTo>
                <a:cubicBezTo>
                  <a:pt x="76" y="55"/>
                  <a:pt x="77" y="56"/>
                  <a:pt x="79" y="57"/>
                </a:cubicBezTo>
                <a:cubicBezTo>
                  <a:pt x="80" y="59"/>
                  <a:pt x="80" y="60"/>
                  <a:pt x="79" y="62"/>
                </a:cubicBezTo>
                <a:cubicBezTo>
                  <a:pt x="78" y="63"/>
                  <a:pt x="76" y="63"/>
                  <a:pt x="75" y="62"/>
                </a:cubicBezTo>
                <a:cubicBezTo>
                  <a:pt x="74" y="61"/>
                  <a:pt x="73" y="60"/>
                  <a:pt x="72" y="60"/>
                </a:cubicBezTo>
                <a:cubicBezTo>
                  <a:pt x="71" y="59"/>
                  <a:pt x="70" y="59"/>
                  <a:pt x="69" y="59"/>
                </a:cubicBezTo>
                <a:cubicBezTo>
                  <a:pt x="67" y="59"/>
                  <a:pt x="66" y="59"/>
                  <a:pt x="65" y="60"/>
                </a:cubicBezTo>
                <a:cubicBezTo>
                  <a:pt x="64" y="60"/>
                  <a:pt x="63" y="61"/>
                  <a:pt x="62" y="62"/>
                </a:cubicBezTo>
                <a:cubicBezTo>
                  <a:pt x="61" y="63"/>
                  <a:pt x="59" y="63"/>
                  <a:pt x="58" y="62"/>
                </a:cubicBezTo>
                <a:cubicBezTo>
                  <a:pt x="57" y="61"/>
                  <a:pt x="56" y="60"/>
                  <a:pt x="55" y="60"/>
                </a:cubicBezTo>
                <a:cubicBezTo>
                  <a:pt x="54" y="59"/>
                  <a:pt x="53" y="59"/>
                  <a:pt x="52" y="59"/>
                </a:cubicBezTo>
                <a:cubicBezTo>
                  <a:pt x="51" y="59"/>
                  <a:pt x="50" y="59"/>
                  <a:pt x="49" y="60"/>
                </a:cubicBezTo>
                <a:cubicBezTo>
                  <a:pt x="48" y="60"/>
                  <a:pt x="47" y="61"/>
                  <a:pt x="46" y="62"/>
                </a:cubicBezTo>
                <a:cubicBezTo>
                  <a:pt x="45" y="63"/>
                  <a:pt x="43" y="63"/>
                  <a:pt x="42" y="62"/>
                </a:cubicBezTo>
                <a:cubicBezTo>
                  <a:pt x="41" y="60"/>
                  <a:pt x="41" y="59"/>
                  <a:pt x="42" y="57"/>
                </a:cubicBezTo>
                <a:cubicBezTo>
                  <a:pt x="43" y="56"/>
                  <a:pt x="45" y="55"/>
                  <a:pt x="46" y="54"/>
                </a:cubicBezTo>
                <a:cubicBezTo>
                  <a:pt x="48" y="53"/>
                  <a:pt x="50" y="53"/>
                  <a:pt x="52" y="53"/>
                </a:cubicBezTo>
                <a:cubicBezTo>
                  <a:pt x="54" y="53"/>
                  <a:pt x="56" y="53"/>
                  <a:pt x="58" y="54"/>
                </a:cubicBezTo>
                <a:cubicBezTo>
                  <a:pt x="59" y="55"/>
                  <a:pt x="59" y="55"/>
                  <a:pt x="60" y="56"/>
                </a:cubicBezTo>
                <a:close/>
                <a:moveTo>
                  <a:pt x="63" y="12"/>
                </a:moveTo>
                <a:cubicBezTo>
                  <a:pt x="63" y="12"/>
                  <a:pt x="63" y="12"/>
                  <a:pt x="63" y="12"/>
                </a:cubicBezTo>
                <a:cubicBezTo>
                  <a:pt x="63" y="14"/>
                  <a:pt x="62" y="15"/>
                  <a:pt x="60" y="15"/>
                </a:cubicBezTo>
                <a:cubicBezTo>
                  <a:pt x="59" y="15"/>
                  <a:pt x="57" y="14"/>
                  <a:pt x="57" y="12"/>
                </a:cubicBezTo>
                <a:cubicBezTo>
                  <a:pt x="57" y="3"/>
                  <a:pt x="57" y="3"/>
                  <a:pt x="57" y="3"/>
                </a:cubicBezTo>
                <a:cubicBezTo>
                  <a:pt x="57" y="1"/>
                  <a:pt x="59" y="0"/>
                  <a:pt x="60" y="0"/>
                </a:cubicBezTo>
                <a:cubicBezTo>
                  <a:pt x="62" y="0"/>
                  <a:pt x="63" y="1"/>
                  <a:pt x="63" y="3"/>
                </a:cubicBezTo>
                <a:cubicBezTo>
                  <a:pt x="63" y="12"/>
                  <a:pt x="63" y="12"/>
                  <a:pt x="63" y="12"/>
                </a:cubicBezTo>
                <a:close/>
                <a:moveTo>
                  <a:pt x="87" y="20"/>
                </a:moveTo>
                <a:cubicBezTo>
                  <a:pt x="87" y="20"/>
                  <a:pt x="87" y="20"/>
                  <a:pt x="87" y="20"/>
                </a:cubicBezTo>
                <a:cubicBezTo>
                  <a:pt x="86" y="22"/>
                  <a:pt x="84" y="22"/>
                  <a:pt x="83" y="21"/>
                </a:cubicBezTo>
                <a:cubicBezTo>
                  <a:pt x="81" y="20"/>
                  <a:pt x="81" y="19"/>
                  <a:pt x="82" y="17"/>
                </a:cubicBezTo>
                <a:cubicBezTo>
                  <a:pt x="87" y="9"/>
                  <a:pt x="87" y="9"/>
                  <a:pt x="87" y="9"/>
                </a:cubicBezTo>
                <a:cubicBezTo>
                  <a:pt x="87" y="8"/>
                  <a:pt x="89" y="7"/>
                  <a:pt x="91" y="8"/>
                </a:cubicBezTo>
                <a:cubicBezTo>
                  <a:pt x="92" y="9"/>
                  <a:pt x="92" y="11"/>
                  <a:pt x="92" y="12"/>
                </a:cubicBezTo>
                <a:cubicBezTo>
                  <a:pt x="87" y="20"/>
                  <a:pt x="87" y="20"/>
                  <a:pt x="87" y="20"/>
                </a:cubicBezTo>
                <a:close/>
                <a:moveTo>
                  <a:pt x="103" y="39"/>
                </a:moveTo>
                <a:cubicBezTo>
                  <a:pt x="103" y="39"/>
                  <a:pt x="103" y="39"/>
                  <a:pt x="103" y="39"/>
                </a:cubicBezTo>
                <a:cubicBezTo>
                  <a:pt x="102" y="40"/>
                  <a:pt x="100" y="39"/>
                  <a:pt x="99" y="38"/>
                </a:cubicBezTo>
                <a:cubicBezTo>
                  <a:pt x="99" y="36"/>
                  <a:pt x="99" y="35"/>
                  <a:pt x="101" y="34"/>
                </a:cubicBezTo>
                <a:cubicBezTo>
                  <a:pt x="109" y="29"/>
                  <a:pt x="109" y="29"/>
                  <a:pt x="109" y="29"/>
                </a:cubicBezTo>
                <a:cubicBezTo>
                  <a:pt x="110" y="28"/>
                  <a:pt x="112" y="29"/>
                  <a:pt x="113" y="30"/>
                </a:cubicBezTo>
                <a:cubicBezTo>
                  <a:pt x="114" y="32"/>
                  <a:pt x="113" y="33"/>
                  <a:pt x="112" y="34"/>
                </a:cubicBezTo>
                <a:cubicBezTo>
                  <a:pt x="103" y="39"/>
                  <a:pt x="103" y="39"/>
                  <a:pt x="103" y="39"/>
                </a:cubicBezTo>
                <a:close/>
                <a:moveTo>
                  <a:pt x="108" y="63"/>
                </a:moveTo>
                <a:cubicBezTo>
                  <a:pt x="108" y="63"/>
                  <a:pt x="108" y="63"/>
                  <a:pt x="108" y="63"/>
                </a:cubicBezTo>
                <a:cubicBezTo>
                  <a:pt x="107" y="63"/>
                  <a:pt x="106" y="62"/>
                  <a:pt x="106" y="60"/>
                </a:cubicBezTo>
                <a:cubicBezTo>
                  <a:pt x="106" y="59"/>
                  <a:pt x="107" y="57"/>
                  <a:pt x="108" y="57"/>
                </a:cubicBezTo>
                <a:cubicBezTo>
                  <a:pt x="118" y="57"/>
                  <a:pt x="118" y="57"/>
                  <a:pt x="118" y="57"/>
                </a:cubicBezTo>
                <a:cubicBezTo>
                  <a:pt x="120" y="57"/>
                  <a:pt x="121" y="59"/>
                  <a:pt x="121" y="60"/>
                </a:cubicBezTo>
                <a:cubicBezTo>
                  <a:pt x="121" y="62"/>
                  <a:pt x="120" y="63"/>
                  <a:pt x="118" y="63"/>
                </a:cubicBezTo>
                <a:cubicBezTo>
                  <a:pt x="108" y="63"/>
                  <a:pt x="108" y="63"/>
                  <a:pt x="108" y="63"/>
                </a:cubicBezTo>
                <a:close/>
                <a:moveTo>
                  <a:pt x="101" y="87"/>
                </a:moveTo>
                <a:cubicBezTo>
                  <a:pt x="101" y="87"/>
                  <a:pt x="101" y="87"/>
                  <a:pt x="101" y="87"/>
                </a:cubicBezTo>
                <a:cubicBezTo>
                  <a:pt x="99" y="86"/>
                  <a:pt x="99" y="84"/>
                  <a:pt x="99" y="83"/>
                </a:cubicBezTo>
                <a:cubicBezTo>
                  <a:pt x="100" y="82"/>
                  <a:pt x="102" y="81"/>
                  <a:pt x="103" y="82"/>
                </a:cubicBezTo>
                <a:cubicBezTo>
                  <a:pt x="112" y="87"/>
                  <a:pt x="112" y="87"/>
                  <a:pt x="112" y="87"/>
                </a:cubicBezTo>
                <a:cubicBezTo>
                  <a:pt x="113" y="88"/>
                  <a:pt x="114" y="89"/>
                  <a:pt x="113" y="91"/>
                </a:cubicBezTo>
                <a:cubicBezTo>
                  <a:pt x="112" y="92"/>
                  <a:pt x="110" y="93"/>
                  <a:pt x="109" y="92"/>
                </a:cubicBezTo>
                <a:cubicBezTo>
                  <a:pt x="101" y="87"/>
                  <a:pt x="101" y="87"/>
                  <a:pt x="101" y="87"/>
                </a:cubicBezTo>
                <a:close/>
                <a:moveTo>
                  <a:pt x="17" y="82"/>
                </a:moveTo>
                <a:cubicBezTo>
                  <a:pt x="17" y="82"/>
                  <a:pt x="17" y="82"/>
                  <a:pt x="17" y="82"/>
                </a:cubicBezTo>
                <a:cubicBezTo>
                  <a:pt x="18" y="81"/>
                  <a:pt x="20" y="82"/>
                  <a:pt x="21" y="83"/>
                </a:cubicBezTo>
                <a:cubicBezTo>
                  <a:pt x="22" y="84"/>
                  <a:pt x="21" y="86"/>
                  <a:pt x="20" y="87"/>
                </a:cubicBezTo>
                <a:cubicBezTo>
                  <a:pt x="12" y="92"/>
                  <a:pt x="12" y="92"/>
                  <a:pt x="12" y="92"/>
                </a:cubicBezTo>
                <a:cubicBezTo>
                  <a:pt x="10" y="93"/>
                  <a:pt x="9" y="92"/>
                  <a:pt x="8" y="91"/>
                </a:cubicBezTo>
                <a:cubicBezTo>
                  <a:pt x="7" y="89"/>
                  <a:pt x="7" y="88"/>
                  <a:pt x="9" y="87"/>
                </a:cubicBezTo>
                <a:cubicBezTo>
                  <a:pt x="17" y="82"/>
                  <a:pt x="17" y="82"/>
                  <a:pt x="17" y="82"/>
                </a:cubicBezTo>
                <a:close/>
                <a:moveTo>
                  <a:pt x="12" y="57"/>
                </a:moveTo>
                <a:cubicBezTo>
                  <a:pt x="12" y="57"/>
                  <a:pt x="12" y="57"/>
                  <a:pt x="12" y="57"/>
                </a:cubicBezTo>
                <a:cubicBezTo>
                  <a:pt x="14" y="57"/>
                  <a:pt x="15" y="59"/>
                  <a:pt x="15" y="60"/>
                </a:cubicBezTo>
                <a:cubicBezTo>
                  <a:pt x="15" y="62"/>
                  <a:pt x="14" y="63"/>
                  <a:pt x="12" y="63"/>
                </a:cubicBezTo>
                <a:cubicBezTo>
                  <a:pt x="3" y="63"/>
                  <a:pt x="3" y="63"/>
                  <a:pt x="3" y="63"/>
                </a:cubicBezTo>
                <a:cubicBezTo>
                  <a:pt x="1" y="63"/>
                  <a:pt x="0" y="62"/>
                  <a:pt x="0" y="60"/>
                </a:cubicBezTo>
                <a:cubicBezTo>
                  <a:pt x="0" y="59"/>
                  <a:pt x="1" y="57"/>
                  <a:pt x="3" y="57"/>
                </a:cubicBezTo>
                <a:cubicBezTo>
                  <a:pt x="12" y="57"/>
                  <a:pt x="12" y="57"/>
                  <a:pt x="12" y="57"/>
                </a:cubicBezTo>
                <a:close/>
                <a:moveTo>
                  <a:pt x="20" y="34"/>
                </a:moveTo>
                <a:cubicBezTo>
                  <a:pt x="20" y="34"/>
                  <a:pt x="20" y="34"/>
                  <a:pt x="20" y="34"/>
                </a:cubicBezTo>
                <a:cubicBezTo>
                  <a:pt x="21" y="35"/>
                  <a:pt x="22" y="36"/>
                  <a:pt x="21" y="38"/>
                </a:cubicBezTo>
                <a:cubicBezTo>
                  <a:pt x="20" y="39"/>
                  <a:pt x="18" y="40"/>
                  <a:pt x="17" y="39"/>
                </a:cubicBezTo>
                <a:cubicBezTo>
                  <a:pt x="9" y="34"/>
                  <a:pt x="9" y="34"/>
                  <a:pt x="9" y="34"/>
                </a:cubicBezTo>
                <a:cubicBezTo>
                  <a:pt x="7" y="33"/>
                  <a:pt x="7" y="32"/>
                  <a:pt x="8" y="30"/>
                </a:cubicBezTo>
                <a:cubicBezTo>
                  <a:pt x="9" y="29"/>
                  <a:pt x="10" y="28"/>
                  <a:pt x="12" y="29"/>
                </a:cubicBezTo>
                <a:cubicBezTo>
                  <a:pt x="20" y="34"/>
                  <a:pt x="20" y="34"/>
                  <a:pt x="20" y="34"/>
                </a:cubicBezTo>
                <a:close/>
                <a:moveTo>
                  <a:pt x="39" y="17"/>
                </a:moveTo>
                <a:cubicBezTo>
                  <a:pt x="39" y="17"/>
                  <a:pt x="39" y="17"/>
                  <a:pt x="39" y="17"/>
                </a:cubicBezTo>
                <a:cubicBezTo>
                  <a:pt x="40" y="19"/>
                  <a:pt x="39" y="20"/>
                  <a:pt x="38" y="21"/>
                </a:cubicBezTo>
                <a:cubicBezTo>
                  <a:pt x="36" y="22"/>
                  <a:pt x="34" y="22"/>
                  <a:pt x="34" y="20"/>
                </a:cubicBezTo>
                <a:cubicBezTo>
                  <a:pt x="29" y="12"/>
                  <a:pt x="29" y="12"/>
                  <a:pt x="29" y="12"/>
                </a:cubicBezTo>
                <a:cubicBezTo>
                  <a:pt x="28" y="11"/>
                  <a:pt x="29" y="9"/>
                  <a:pt x="30" y="8"/>
                </a:cubicBezTo>
                <a:cubicBezTo>
                  <a:pt x="31" y="7"/>
                  <a:pt x="33" y="8"/>
                  <a:pt x="34" y="9"/>
                </a:cubicBezTo>
                <a:cubicBezTo>
                  <a:pt x="39" y="17"/>
                  <a:pt x="39" y="17"/>
                  <a:pt x="39" y="17"/>
                </a:cubicBezTo>
                <a:close/>
                <a:moveTo>
                  <a:pt x="77" y="87"/>
                </a:moveTo>
                <a:cubicBezTo>
                  <a:pt x="77" y="87"/>
                  <a:pt x="77" y="87"/>
                  <a:pt x="77" y="87"/>
                </a:cubicBezTo>
                <a:cubicBezTo>
                  <a:pt x="77" y="87"/>
                  <a:pt x="77" y="87"/>
                  <a:pt x="77" y="87"/>
                </a:cubicBezTo>
                <a:cubicBezTo>
                  <a:pt x="79" y="86"/>
                  <a:pt x="81" y="84"/>
                  <a:pt x="83" y="83"/>
                </a:cubicBezTo>
                <a:cubicBezTo>
                  <a:pt x="88" y="77"/>
                  <a:pt x="92" y="69"/>
                  <a:pt x="92" y="60"/>
                </a:cubicBezTo>
                <a:cubicBezTo>
                  <a:pt x="92" y="52"/>
                  <a:pt x="88" y="44"/>
                  <a:pt x="83" y="38"/>
                </a:cubicBezTo>
                <a:cubicBezTo>
                  <a:pt x="77" y="32"/>
                  <a:pt x="69" y="29"/>
                  <a:pt x="60" y="29"/>
                </a:cubicBezTo>
                <a:cubicBezTo>
                  <a:pt x="52" y="29"/>
                  <a:pt x="44" y="32"/>
                  <a:pt x="38" y="38"/>
                </a:cubicBezTo>
                <a:cubicBezTo>
                  <a:pt x="32" y="44"/>
                  <a:pt x="29" y="52"/>
                  <a:pt x="29" y="60"/>
                </a:cubicBezTo>
                <a:cubicBezTo>
                  <a:pt x="29" y="69"/>
                  <a:pt x="32" y="77"/>
                  <a:pt x="38" y="83"/>
                </a:cubicBezTo>
                <a:cubicBezTo>
                  <a:pt x="40" y="84"/>
                  <a:pt x="42" y="86"/>
                  <a:pt x="44" y="87"/>
                </a:cubicBezTo>
                <a:cubicBezTo>
                  <a:pt x="44" y="87"/>
                  <a:pt x="44" y="87"/>
                  <a:pt x="44" y="87"/>
                </a:cubicBezTo>
                <a:cubicBezTo>
                  <a:pt x="49" y="90"/>
                  <a:pt x="55" y="92"/>
                  <a:pt x="60" y="92"/>
                </a:cubicBezTo>
                <a:cubicBezTo>
                  <a:pt x="66" y="92"/>
                  <a:pt x="72" y="90"/>
                  <a:pt x="77" y="87"/>
                </a:cubicBezTo>
                <a:close/>
                <a:moveTo>
                  <a:pt x="46" y="99"/>
                </a:moveTo>
                <a:cubicBezTo>
                  <a:pt x="46" y="99"/>
                  <a:pt x="46" y="99"/>
                  <a:pt x="46" y="99"/>
                </a:cubicBezTo>
                <a:cubicBezTo>
                  <a:pt x="46" y="105"/>
                  <a:pt x="46" y="105"/>
                  <a:pt x="46" y="105"/>
                </a:cubicBezTo>
                <a:cubicBezTo>
                  <a:pt x="52" y="105"/>
                  <a:pt x="52" y="105"/>
                  <a:pt x="52" y="105"/>
                </a:cubicBezTo>
                <a:cubicBezTo>
                  <a:pt x="54" y="105"/>
                  <a:pt x="57" y="107"/>
                  <a:pt x="57" y="110"/>
                </a:cubicBezTo>
                <a:cubicBezTo>
                  <a:pt x="57" y="110"/>
                  <a:pt x="57" y="110"/>
                  <a:pt x="57" y="110"/>
                </a:cubicBezTo>
                <a:cubicBezTo>
                  <a:pt x="57" y="111"/>
                  <a:pt x="57" y="112"/>
                  <a:pt x="58" y="113"/>
                </a:cubicBezTo>
                <a:cubicBezTo>
                  <a:pt x="58" y="113"/>
                  <a:pt x="58" y="113"/>
                  <a:pt x="58" y="113"/>
                </a:cubicBezTo>
                <a:cubicBezTo>
                  <a:pt x="58" y="113"/>
                  <a:pt x="59" y="114"/>
                  <a:pt x="60" y="114"/>
                </a:cubicBezTo>
                <a:cubicBezTo>
                  <a:pt x="61" y="114"/>
                  <a:pt x="62" y="113"/>
                  <a:pt x="63" y="113"/>
                </a:cubicBezTo>
                <a:cubicBezTo>
                  <a:pt x="63" y="113"/>
                  <a:pt x="63" y="113"/>
                  <a:pt x="63" y="113"/>
                </a:cubicBezTo>
                <a:cubicBezTo>
                  <a:pt x="64" y="112"/>
                  <a:pt x="64" y="111"/>
                  <a:pt x="64" y="110"/>
                </a:cubicBezTo>
                <a:cubicBezTo>
                  <a:pt x="64" y="110"/>
                  <a:pt x="64" y="110"/>
                  <a:pt x="64" y="110"/>
                </a:cubicBezTo>
                <a:cubicBezTo>
                  <a:pt x="64" y="107"/>
                  <a:pt x="66" y="105"/>
                  <a:pt x="69" y="105"/>
                </a:cubicBezTo>
                <a:cubicBezTo>
                  <a:pt x="74" y="105"/>
                  <a:pt x="74" y="105"/>
                  <a:pt x="74" y="105"/>
                </a:cubicBezTo>
                <a:cubicBezTo>
                  <a:pt x="74" y="99"/>
                  <a:pt x="74" y="99"/>
                  <a:pt x="74" y="99"/>
                </a:cubicBezTo>
                <a:cubicBezTo>
                  <a:pt x="70" y="101"/>
                  <a:pt x="65" y="102"/>
                  <a:pt x="60" y="102"/>
                </a:cubicBezTo>
                <a:cubicBezTo>
                  <a:pt x="55" y="102"/>
                  <a:pt x="51" y="101"/>
                  <a:pt x="46" y="9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总结</a:t>
            </a:r>
            <a:endParaRPr lang="zh-CN" altLang="en-US" dirty="0"/>
          </a:p>
        </p:txBody>
      </p:sp>
      <p:sp>
        <p:nvSpPr>
          <p:cNvPr id="57" name="Freeform 57"/>
          <p:cNvSpPr>
            <a:spLocks noEditPoints="1"/>
          </p:cNvSpPr>
          <p:nvPr userDrawn="1">
            <p:custDataLst>
              <p:tags r:id="rId2"/>
            </p:custDataLst>
          </p:nvPr>
        </p:nvSpPr>
        <p:spPr bwMode="auto">
          <a:xfrm>
            <a:off x="187195" y="253174"/>
            <a:ext cx="449304" cy="422612"/>
          </a:xfrm>
          <a:custGeom>
            <a:avLst/>
            <a:gdLst>
              <a:gd name="T0" fmla="*/ 95 w 128"/>
              <a:gd name="T1" fmla="*/ 28 h 120"/>
              <a:gd name="T2" fmla="*/ 89 w 128"/>
              <a:gd name="T3" fmla="*/ 37 h 120"/>
              <a:gd name="T4" fmla="*/ 76 w 128"/>
              <a:gd name="T5" fmla="*/ 40 h 120"/>
              <a:gd name="T6" fmla="*/ 76 w 128"/>
              <a:gd name="T7" fmla="*/ 25 h 120"/>
              <a:gd name="T8" fmla="*/ 76 w 128"/>
              <a:gd name="T9" fmla="*/ 40 h 120"/>
              <a:gd name="T10" fmla="*/ 95 w 128"/>
              <a:gd name="T11" fmla="*/ 56 h 120"/>
              <a:gd name="T12" fmla="*/ 89 w 128"/>
              <a:gd name="T13" fmla="*/ 47 h 120"/>
              <a:gd name="T14" fmla="*/ 76 w 128"/>
              <a:gd name="T15" fmla="*/ 59 h 120"/>
              <a:gd name="T16" fmla="*/ 79 w 128"/>
              <a:gd name="T17" fmla="*/ 47 h 120"/>
              <a:gd name="T18" fmla="*/ 73 w 128"/>
              <a:gd name="T19" fmla="*/ 56 h 120"/>
              <a:gd name="T20" fmla="*/ 35 w 128"/>
              <a:gd name="T21" fmla="*/ 100 h 120"/>
              <a:gd name="T22" fmla="*/ 63 w 128"/>
              <a:gd name="T23" fmla="*/ 95 h 120"/>
              <a:gd name="T24" fmla="*/ 35 w 128"/>
              <a:gd name="T25" fmla="*/ 100 h 120"/>
              <a:gd name="T26" fmla="*/ 63 w 128"/>
              <a:gd name="T27" fmla="*/ 72 h 120"/>
              <a:gd name="T28" fmla="*/ 35 w 128"/>
              <a:gd name="T29" fmla="*/ 66 h 120"/>
              <a:gd name="T30" fmla="*/ 35 w 128"/>
              <a:gd name="T31" fmla="*/ 86 h 120"/>
              <a:gd name="T32" fmla="*/ 66 w 128"/>
              <a:gd name="T33" fmla="*/ 83 h 120"/>
              <a:gd name="T34" fmla="*/ 32 w 128"/>
              <a:gd name="T35" fmla="*/ 83 h 120"/>
              <a:gd name="T36" fmla="*/ 123 w 128"/>
              <a:gd name="T37" fmla="*/ 5 h 120"/>
              <a:gd name="T38" fmla="*/ 106 w 128"/>
              <a:gd name="T39" fmla="*/ 0 h 120"/>
              <a:gd name="T40" fmla="*/ 99 w 128"/>
              <a:gd name="T41" fmla="*/ 5 h 120"/>
              <a:gd name="T42" fmla="*/ 80 w 128"/>
              <a:gd name="T43" fmla="*/ 5 h 120"/>
              <a:gd name="T44" fmla="*/ 73 w 128"/>
              <a:gd name="T45" fmla="*/ 0 h 120"/>
              <a:gd name="T46" fmla="*/ 64 w 128"/>
              <a:gd name="T47" fmla="*/ 5 h 120"/>
              <a:gd name="T48" fmla="*/ 58 w 128"/>
              <a:gd name="T49" fmla="*/ 3 h 120"/>
              <a:gd name="T50" fmla="*/ 50 w 128"/>
              <a:gd name="T51" fmla="*/ 0 h 120"/>
              <a:gd name="T52" fmla="*/ 31 w 128"/>
              <a:gd name="T53" fmla="*/ 5 h 120"/>
              <a:gd name="T54" fmla="*/ 26 w 128"/>
              <a:gd name="T55" fmla="*/ 3 h 120"/>
              <a:gd name="T56" fmla="*/ 0 w 128"/>
              <a:gd name="T57" fmla="*/ 10 h 120"/>
              <a:gd name="T58" fmla="*/ 10 w 128"/>
              <a:gd name="T59" fmla="*/ 26 h 120"/>
              <a:gd name="T60" fmla="*/ 17 w 128"/>
              <a:gd name="T61" fmla="*/ 115 h 120"/>
              <a:gd name="T62" fmla="*/ 113 w 128"/>
              <a:gd name="T63" fmla="*/ 115 h 120"/>
              <a:gd name="T64" fmla="*/ 128 w 128"/>
              <a:gd name="T65" fmla="*/ 10 h 120"/>
              <a:gd name="T66" fmla="*/ 103 w 128"/>
              <a:gd name="T67" fmla="*/ 110 h 120"/>
              <a:gd name="T68" fmla="*/ 103 w 128"/>
              <a:gd name="T69" fmla="*/ 15 h 120"/>
              <a:gd name="T70" fmla="*/ 76 w 128"/>
              <a:gd name="T71" fmla="*/ 100 h 120"/>
              <a:gd name="T72" fmla="*/ 95 w 128"/>
              <a:gd name="T73" fmla="*/ 89 h 120"/>
              <a:gd name="T74" fmla="*/ 73 w 128"/>
              <a:gd name="T75" fmla="*/ 89 h 120"/>
              <a:gd name="T76" fmla="*/ 79 w 128"/>
              <a:gd name="T77" fmla="*/ 92 h 120"/>
              <a:gd name="T78" fmla="*/ 89 w 128"/>
              <a:gd name="T79" fmla="*/ 95 h 120"/>
              <a:gd name="T80" fmla="*/ 35 w 128"/>
              <a:gd name="T81" fmla="*/ 59 h 120"/>
              <a:gd name="T82" fmla="*/ 66 w 128"/>
              <a:gd name="T83" fmla="*/ 56 h 120"/>
              <a:gd name="T84" fmla="*/ 35 w 128"/>
              <a:gd name="T85" fmla="*/ 25 h 120"/>
              <a:gd name="T86" fmla="*/ 35 w 128"/>
              <a:gd name="T87" fmla="*/ 59 h 120"/>
              <a:gd name="T88" fmla="*/ 60 w 128"/>
              <a:gd name="T89" fmla="*/ 31 h 120"/>
              <a:gd name="T90" fmla="*/ 38 w 128"/>
              <a:gd name="T91" fmla="*/ 31 h 120"/>
              <a:gd name="T92" fmla="*/ 92 w 128"/>
              <a:gd name="T93" fmla="*/ 81 h 120"/>
              <a:gd name="T94" fmla="*/ 92 w 128"/>
              <a:gd name="T95" fmla="*/ 66 h 120"/>
              <a:gd name="T96" fmla="*/ 73 w 128"/>
              <a:gd name="T97" fmla="*/ 78 h 120"/>
              <a:gd name="T98" fmla="*/ 79 w 128"/>
              <a:gd name="T99" fmla="*/ 72 h 120"/>
              <a:gd name="T100" fmla="*/ 79 w 128"/>
              <a:gd name="T101" fmla="*/ 75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20">
                <a:moveTo>
                  <a:pt x="92" y="40"/>
                </a:moveTo>
                <a:cubicBezTo>
                  <a:pt x="94" y="40"/>
                  <a:pt x="95" y="39"/>
                  <a:pt x="95" y="37"/>
                </a:cubicBezTo>
                <a:cubicBezTo>
                  <a:pt x="95" y="28"/>
                  <a:pt x="95" y="28"/>
                  <a:pt x="95" y="28"/>
                </a:cubicBezTo>
                <a:cubicBezTo>
                  <a:pt x="95" y="27"/>
                  <a:pt x="94" y="25"/>
                  <a:pt x="92" y="25"/>
                </a:cubicBezTo>
                <a:cubicBezTo>
                  <a:pt x="91" y="25"/>
                  <a:pt x="89" y="27"/>
                  <a:pt x="89" y="28"/>
                </a:cubicBezTo>
                <a:cubicBezTo>
                  <a:pt x="89" y="37"/>
                  <a:pt x="89" y="37"/>
                  <a:pt x="89" y="37"/>
                </a:cubicBezTo>
                <a:cubicBezTo>
                  <a:pt x="89" y="39"/>
                  <a:pt x="91" y="40"/>
                  <a:pt x="92" y="40"/>
                </a:cubicBezTo>
                <a:close/>
                <a:moveTo>
                  <a:pt x="76" y="40"/>
                </a:moveTo>
                <a:cubicBezTo>
                  <a:pt x="76" y="40"/>
                  <a:pt x="76" y="40"/>
                  <a:pt x="76" y="40"/>
                </a:cubicBezTo>
                <a:cubicBezTo>
                  <a:pt x="78" y="40"/>
                  <a:pt x="79" y="39"/>
                  <a:pt x="79" y="37"/>
                </a:cubicBezTo>
                <a:cubicBezTo>
                  <a:pt x="79" y="28"/>
                  <a:pt x="79" y="28"/>
                  <a:pt x="79" y="28"/>
                </a:cubicBezTo>
                <a:cubicBezTo>
                  <a:pt x="79" y="27"/>
                  <a:pt x="78" y="25"/>
                  <a:pt x="76" y="25"/>
                </a:cubicBezTo>
                <a:cubicBezTo>
                  <a:pt x="75" y="25"/>
                  <a:pt x="73" y="27"/>
                  <a:pt x="73" y="28"/>
                </a:cubicBezTo>
                <a:cubicBezTo>
                  <a:pt x="73" y="37"/>
                  <a:pt x="73" y="37"/>
                  <a:pt x="73" y="37"/>
                </a:cubicBezTo>
                <a:cubicBezTo>
                  <a:pt x="73" y="39"/>
                  <a:pt x="75" y="40"/>
                  <a:pt x="76" y="40"/>
                </a:cubicBezTo>
                <a:close/>
                <a:moveTo>
                  <a:pt x="92" y="59"/>
                </a:moveTo>
                <a:cubicBezTo>
                  <a:pt x="92" y="59"/>
                  <a:pt x="92" y="59"/>
                  <a:pt x="92" y="59"/>
                </a:cubicBezTo>
                <a:cubicBezTo>
                  <a:pt x="94" y="59"/>
                  <a:pt x="95" y="58"/>
                  <a:pt x="95" y="56"/>
                </a:cubicBezTo>
                <a:cubicBezTo>
                  <a:pt x="95" y="47"/>
                  <a:pt x="95" y="47"/>
                  <a:pt x="95" y="47"/>
                </a:cubicBezTo>
                <a:cubicBezTo>
                  <a:pt x="95" y="46"/>
                  <a:pt x="94" y="44"/>
                  <a:pt x="92" y="44"/>
                </a:cubicBezTo>
                <a:cubicBezTo>
                  <a:pt x="91" y="44"/>
                  <a:pt x="89" y="46"/>
                  <a:pt x="89" y="47"/>
                </a:cubicBezTo>
                <a:cubicBezTo>
                  <a:pt x="89" y="56"/>
                  <a:pt x="89" y="56"/>
                  <a:pt x="89" y="56"/>
                </a:cubicBezTo>
                <a:cubicBezTo>
                  <a:pt x="89" y="58"/>
                  <a:pt x="91" y="59"/>
                  <a:pt x="92" y="59"/>
                </a:cubicBezTo>
                <a:close/>
                <a:moveTo>
                  <a:pt x="76" y="59"/>
                </a:moveTo>
                <a:cubicBezTo>
                  <a:pt x="76" y="59"/>
                  <a:pt x="76" y="59"/>
                  <a:pt x="76" y="59"/>
                </a:cubicBezTo>
                <a:cubicBezTo>
                  <a:pt x="78" y="59"/>
                  <a:pt x="79" y="58"/>
                  <a:pt x="79" y="56"/>
                </a:cubicBezTo>
                <a:cubicBezTo>
                  <a:pt x="79" y="47"/>
                  <a:pt x="79" y="47"/>
                  <a:pt x="79" y="47"/>
                </a:cubicBezTo>
                <a:cubicBezTo>
                  <a:pt x="79" y="46"/>
                  <a:pt x="78" y="44"/>
                  <a:pt x="76" y="44"/>
                </a:cubicBezTo>
                <a:cubicBezTo>
                  <a:pt x="75" y="44"/>
                  <a:pt x="73" y="46"/>
                  <a:pt x="73" y="47"/>
                </a:cubicBezTo>
                <a:cubicBezTo>
                  <a:pt x="73" y="56"/>
                  <a:pt x="73" y="56"/>
                  <a:pt x="73" y="56"/>
                </a:cubicBezTo>
                <a:cubicBezTo>
                  <a:pt x="73" y="58"/>
                  <a:pt x="75" y="59"/>
                  <a:pt x="76" y="59"/>
                </a:cubicBezTo>
                <a:close/>
                <a:moveTo>
                  <a:pt x="35" y="100"/>
                </a:moveTo>
                <a:cubicBezTo>
                  <a:pt x="35" y="100"/>
                  <a:pt x="35" y="100"/>
                  <a:pt x="35" y="100"/>
                </a:cubicBezTo>
                <a:cubicBezTo>
                  <a:pt x="63" y="100"/>
                  <a:pt x="63" y="100"/>
                  <a:pt x="63" y="100"/>
                </a:cubicBezTo>
                <a:cubicBezTo>
                  <a:pt x="64" y="100"/>
                  <a:pt x="66" y="99"/>
                  <a:pt x="66" y="98"/>
                </a:cubicBezTo>
                <a:cubicBezTo>
                  <a:pt x="66" y="96"/>
                  <a:pt x="64" y="95"/>
                  <a:pt x="63" y="95"/>
                </a:cubicBezTo>
                <a:cubicBezTo>
                  <a:pt x="35" y="95"/>
                  <a:pt x="35" y="95"/>
                  <a:pt x="35" y="95"/>
                </a:cubicBezTo>
                <a:cubicBezTo>
                  <a:pt x="33" y="95"/>
                  <a:pt x="32" y="96"/>
                  <a:pt x="32" y="98"/>
                </a:cubicBezTo>
                <a:cubicBezTo>
                  <a:pt x="32" y="99"/>
                  <a:pt x="33" y="100"/>
                  <a:pt x="35" y="100"/>
                </a:cubicBezTo>
                <a:close/>
                <a:moveTo>
                  <a:pt x="35" y="72"/>
                </a:moveTo>
                <a:cubicBezTo>
                  <a:pt x="35" y="72"/>
                  <a:pt x="35" y="72"/>
                  <a:pt x="35" y="72"/>
                </a:cubicBezTo>
                <a:cubicBezTo>
                  <a:pt x="63" y="72"/>
                  <a:pt x="63" y="72"/>
                  <a:pt x="63" y="72"/>
                </a:cubicBezTo>
                <a:cubicBezTo>
                  <a:pt x="64" y="72"/>
                  <a:pt x="66" y="71"/>
                  <a:pt x="66" y="69"/>
                </a:cubicBezTo>
                <a:cubicBezTo>
                  <a:pt x="66" y="68"/>
                  <a:pt x="64" y="66"/>
                  <a:pt x="63" y="66"/>
                </a:cubicBezTo>
                <a:cubicBezTo>
                  <a:pt x="35" y="66"/>
                  <a:pt x="35" y="66"/>
                  <a:pt x="35" y="66"/>
                </a:cubicBezTo>
                <a:cubicBezTo>
                  <a:pt x="33" y="66"/>
                  <a:pt x="32" y="68"/>
                  <a:pt x="32" y="69"/>
                </a:cubicBezTo>
                <a:cubicBezTo>
                  <a:pt x="32" y="71"/>
                  <a:pt x="33" y="72"/>
                  <a:pt x="35" y="72"/>
                </a:cubicBezTo>
                <a:close/>
                <a:moveTo>
                  <a:pt x="35" y="86"/>
                </a:moveTo>
                <a:cubicBezTo>
                  <a:pt x="35" y="86"/>
                  <a:pt x="35" y="86"/>
                  <a:pt x="35" y="86"/>
                </a:cubicBezTo>
                <a:cubicBezTo>
                  <a:pt x="63" y="86"/>
                  <a:pt x="63" y="86"/>
                  <a:pt x="63" y="86"/>
                </a:cubicBezTo>
                <a:cubicBezTo>
                  <a:pt x="64" y="86"/>
                  <a:pt x="66" y="85"/>
                  <a:pt x="66" y="83"/>
                </a:cubicBezTo>
                <a:cubicBezTo>
                  <a:pt x="66" y="82"/>
                  <a:pt x="64" y="80"/>
                  <a:pt x="63" y="80"/>
                </a:cubicBezTo>
                <a:cubicBezTo>
                  <a:pt x="35" y="80"/>
                  <a:pt x="35" y="80"/>
                  <a:pt x="35" y="80"/>
                </a:cubicBezTo>
                <a:cubicBezTo>
                  <a:pt x="33" y="80"/>
                  <a:pt x="32" y="82"/>
                  <a:pt x="32" y="83"/>
                </a:cubicBezTo>
                <a:cubicBezTo>
                  <a:pt x="32" y="85"/>
                  <a:pt x="33" y="86"/>
                  <a:pt x="35" y="86"/>
                </a:cubicBezTo>
                <a:close/>
                <a:moveTo>
                  <a:pt x="123" y="5"/>
                </a:moveTo>
                <a:cubicBezTo>
                  <a:pt x="123" y="5"/>
                  <a:pt x="123" y="5"/>
                  <a:pt x="123" y="5"/>
                </a:cubicBezTo>
                <a:cubicBezTo>
                  <a:pt x="109" y="5"/>
                  <a:pt x="109" y="5"/>
                  <a:pt x="109" y="5"/>
                </a:cubicBezTo>
                <a:cubicBezTo>
                  <a:pt x="109" y="3"/>
                  <a:pt x="109" y="3"/>
                  <a:pt x="109" y="3"/>
                </a:cubicBezTo>
                <a:cubicBezTo>
                  <a:pt x="109" y="2"/>
                  <a:pt x="107" y="0"/>
                  <a:pt x="106" y="0"/>
                </a:cubicBezTo>
                <a:cubicBezTo>
                  <a:pt x="104" y="0"/>
                  <a:pt x="103" y="2"/>
                  <a:pt x="103" y="3"/>
                </a:cubicBezTo>
                <a:cubicBezTo>
                  <a:pt x="103" y="5"/>
                  <a:pt x="103" y="5"/>
                  <a:pt x="103" y="5"/>
                </a:cubicBezTo>
                <a:cubicBezTo>
                  <a:pt x="99" y="5"/>
                  <a:pt x="99" y="5"/>
                  <a:pt x="99" y="5"/>
                </a:cubicBezTo>
                <a:cubicBezTo>
                  <a:pt x="99" y="3"/>
                  <a:pt x="97" y="0"/>
                  <a:pt x="94" y="0"/>
                </a:cubicBezTo>
                <a:cubicBezTo>
                  <a:pt x="85" y="0"/>
                  <a:pt x="85" y="0"/>
                  <a:pt x="85" y="0"/>
                </a:cubicBezTo>
                <a:cubicBezTo>
                  <a:pt x="82" y="0"/>
                  <a:pt x="80" y="3"/>
                  <a:pt x="80" y="5"/>
                </a:cubicBezTo>
                <a:cubicBezTo>
                  <a:pt x="76" y="5"/>
                  <a:pt x="76" y="5"/>
                  <a:pt x="76" y="5"/>
                </a:cubicBezTo>
                <a:cubicBezTo>
                  <a:pt x="76" y="3"/>
                  <a:pt x="76" y="3"/>
                  <a:pt x="76" y="3"/>
                </a:cubicBezTo>
                <a:cubicBezTo>
                  <a:pt x="76" y="2"/>
                  <a:pt x="74" y="0"/>
                  <a:pt x="73" y="0"/>
                </a:cubicBezTo>
                <a:cubicBezTo>
                  <a:pt x="71" y="0"/>
                  <a:pt x="70" y="2"/>
                  <a:pt x="70" y="3"/>
                </a:cubicBezTo>
                <a:cubicBezTo>
                  <a:pt x="70" y="5"/>
                  <a:pt x="70" y="5"/>
                  <a:pt x="70" y="5"/>
                </a:cubicBezTo>
                <a:cubicBezTo>
                  <a:pt x="64" y="5"/>
                  <a:pt x="64" y="5"/>
                  <a:pt x="64" y="5"/>
                </a:cubicBezTo>
                <a:cubicBezTo>
                  <a:pt x="64" y="3"/>
                  <a:pt x="64" y="3"/>
                  <a:pt x="64" y="3"/>
                </a:cubicBezTo>
                <a:cubicBezTo>
                  <a:pt x="64" y="2"/>
                  <a:pt x="63" y="0"/>
                  <a:pt x="61" y="0"/>
                </a:cubicBezTo>
                <a:cubicBezTo>
                  <a:pt x="60" y="0"/>
                  <a:pt x="58" y="2"/>
                  <a:pt x="58" y="3"/>
                </a:cubicBezTo>
                <a:cubicBezTo>
                  <a:pt x="58" y="5"/>
                  <a:pt x="58" y="5"/>
                  <a:pt x="58" y="5"/>
                </a:cubicBezTo>
                <a:cubicBezTo>
                  <a:pt x="55" y="5"/>
                  <a:pt x="55" y="5"/>
                  <a:pt x="55" y="5"/>
                </a:cubicBezTo>
                <a:cubicBezTo>
                  <a:pt x="55" y="3"/>
                  <a:pt x="52" y="0"/>
                  <a:pt x="50" y="0"/>
                </a:cubicBezTo>
                <a:cubicBezTo>
                  <a:pt x="40" y="0"/>
                  <a:pt x="40" y="0"/>
                  <a:pt x="40" y="0"/>
                </a:cubicBezTo>
                <a:cubicBezTo>
                  <a:pt x="38" y="0"/>
                  <a:pt x="35" y="3"/>
                  <a:pt x="35" y="5"/>
                </a:cubicBezTo>
                <a:cubicBezTo>
                  <a:pt x="31" y="5"/>
                  <a:pt x="31" y="5"/>
                  <a:pt x="31" y="5"/>
                </a:cubicBezTo>
                <a:cubicBezTo>
                  <a:pt x="31" y="3"/>
                  <a:pt x="31" y="3"/>
                  <a:pt x="31" y="3"/>
                </a:cubicBezTo>
                <a:cubicBezTo>
                  <a:pt x="31" y="2"/>
                  <a:pt x="30" y="0"/>
                  <a:pt x="29" y="0"/>
                </a:cubicBezTo>
                <a:cubicBezTo>
                  <a:pt x="27" y="0"/>
                  <a:pt x="26" y="2"/>
                  <a:pt x="26" y="3"/>
                </a:cubicBezTo>
                <a:cubicBezTo>
                  <a:pt x="26" y="5"/>
                  <a:pt x="26" y="5"/>
                  <a:pt x="26" y="5"/>
                </a:cubicBezTo>
                <a:cubicBezTo>
                  <a:pt x="5" y="5"/>
                  <a:pt x="5" y="5"/>
                  <a:pt x="5" y="5"/>
                </a:cubicBezTo>
                <a:cubicBezTo>
                  <a:pt x="3" y="5"/>
                  <a:pt x="0" y="8"/>
                  <a:pt x="0" y="10"/>
                </a:cubicBezTo>
                <a:cubicBezTo>
                  <a:pt x="0" y="26"/>
                  <a:pt x="0" y="26"/>
                  <a:pt x="0" y="26"/>
                </a:cubicBezTo>
                <a:cubicBezTo>
                  <a:pt x="0" y="29"/>
                  <a:pt x="3" y="31"/>
                  <a:pt x="5" y="31"/>
                </a:cubicBezTo>
                <a:cubicBezTo>
                  <a:pt x="8" y="31"/>
                  <a:pt x="10" y="29"/>
                  <a:pt x="10" y="26"/>
                </a:cubicBezTo>
                <a:cubicBezTo>
                  <a:pt x="10" y="15"/>
                  <a:pt x="10" y="15"/>
                  <a:pt x="10" y="15"/>
                </a:cubicBezTo>
                <a:cubicBezTo>
                  <a:pt x="17" y="15"/>
                  <a:pt x="17" y="15"/>
                  <a:pt x="17" y="15"/>
                </a:cubicBezTo>
                <a:cubicBezTo>
                  <a:pt x="17" y="115"/>
                  <a:pt x="17" y="115"/>
                  <a:pt x="17" y="115"/>
                </a:cubicBezTo>
                <a:cubicBezTo>
                  <a:pt x="17" y="117"/>
                  <a:pt x="19" y="120"/>
                  <a:pt x="22" y="120"/>
                </a:cubicBezTo>
                <a:cubicBezTo>
                  <a:pt x="108" y="120"/>
                  <a:pt x="108" y="120"/>
                  <a:pt x="108" y="120"/>
                </a:cubicBezTo>
                <a:cubicBezTo>
                  <a:pt x="111" y="120"/>
                  <a:pt x="113" y="117"/>
                  <a:pt x="113" y="115"/>
                </a:cubicBezTo>
                <a:cubicBezTo>
                  <a:pt x="113" y="15"/>
                  <a:pt x="113" y="15"/>
                  <a:pt x="113" y="15"/>
                </a:cubicBezTo>
                <a:cubicBezTo>
                  <a:pt x="123" y="15"/>
                  <a:pt x="123" y="15"/>
                  <a:pt x="123" y="15"/>
                </a:cubicBezTo>
                <a:cubicBezTo>
                  <a:pt x="126" y="15"/>
                  <a:pt x="128" y="13"/>
                  <a:pt x="128" y="10"/>
                </a:cubicBezTo>
                <a:cubicBezTo>
                  <a:pt x="128" y="8"/>
                  <a:pt x="126" y="5"/>
                  <a:pt x="123" y="5"/>
                </a:cubicBezTo>
                <a:close/>
                <a:moveTo>
                  <a:pt x="103" y="110"/>
                </a:moveTo>
                <a:cubicBezTo>
                  <a:pt x="103" y="110"/>
                  <a:pt x="103" y="110"/>
                  <a:pt x="103" y="110"/>
                </a:cubicBezTo>
                <a:cubicBezTo>
                  <a:pt x="27" y="110"/>
                  <a:pt x="27" y="110"/>
                  <a:pt x="27" y="110"/>
                </a:cubicBezTo>
                <a:cubicBezTo>
                  <a:pt x="27" y="15"/>
                  <a:pt x="27" y="15"/>
                  <a:pt x="27" y="15"/>
                </a:cubicBezTo>
                <a:cubicBezTo>
                  <a:pt x="103" y="15"/>
                  <a:pt x="103" y="15"/>
                  <a:pt x="103" y="15"/>
                </a:cubicBezTo>
                <a:cubicBezTo>
                  <a:pt x="103" y="110"/>
                  <a:pt x="103" y="110"/>
                  <a:pt x="103" y="110"/>
                </a:cubicBezTo>
                <a:close/>
                <a:moveTo>
                  <a:pt x="76" y="100"/>
                </a:moveTo>
                <a:cubicBezTo>
                  <a:pt x="76" y="100"/>
                  <a:pt x="76" y="100"/>
                  <a:pt x="76" y="100"/>
                </a:cubicBezTo>
                <a:cubicBezTo>
                  <a:pt x="92" y="100"/>
                  <a:pt x="92" y="100"/>
                  <a:pt x="92" y="100"/>
                </a:cubicBezTo>
                <a:cubicBezTo>
                  <a:pt x="94" y="100"/>
                  <a:pt x="95" y="99"/>
                  <a:pt x="95" y="98"/>
                </a:cubicBezTo>
                <a:cubicBezTo>
                  <a:pt x="95" y="89"/>
                  <a:pt x="95" y="89"/>
                  <a:pt x="95" y="89"/>
                </a:cubicBezTo>
                <a:cubicBezTo>
                  <a:pt x="95" y="87"/>
                  <a:pt x="94" y="86"/>
                  <a:pt x="92" y="86"/>
                </a:cubicBezTo>
                <a:cubicBezTo>
                  <a:pt x="76" y="86"/>
                  <a:pt x="76" y="86"/>
                  <a:pt x="76" y="86"/>
                </a:cubicBezTo>
                <a:cubicBezTo>
                  <a:pt x="74" y="86"/>
                  <a:pt x="73" y="87"/>
                  <a:pt x="73" y="89"/>
                </a:cubicBezTo>
                <a:cubicBezTo>
                  <a:pt x="73" y="98"/>
                  <a:pt x="73" y="98"/>
                  <a:pt x="73" y="98"/>
                </a:cubicBezTo>
                <a:cubicBezTo>
                  <a:pt x="73" y="99"/>
                  <a:pt x="74" y="100"/>
                  <a:pt x="76" y="100"/>
                </a:cubicBezTo>
                <a:close/>
                <a:moveTo>
                  <a:pt x="79" y="92"/>
                </a:moveTo>
                <a:cubicBezTo>
                  <a:pt x="79" y="92"/>
                  <a:pt x="79" y="92"/>
                  <a:pt x="79" y="92"/>
                </a:cubicBezTo>
                <a:cubicBezTo>
                  <a:pt x="89" y="92"/>
                  <a:pt x="89" y="92"/>
                  <a:pt x="89" y="92"/>
                </a:cubicBezTo>
                <a:cubicBezTo>
                  <a:pt x="89" y="95"/>
                  <a:pt x="89" y="95"/>
                  <a:pt x="89" y="95"/>
                </a:cubicBezTo>
                <a:cubicBezTo>
                  <a:pt x="79" y="95"/>
                  <a:pt x="79" y="95"/>
                  <a:pt x="79" y="95"/>
                </a:cubicBezTo>
                <a:cubicBezTo>
                  <a:pt x="79" y="92"/>
                  <a:pt x="79" y="92"/>
                  <a:pt x="79" y="92"/>
                </a:cubicBezTo>
                <a:close/>
                <a:moveTo>
                  <a:pt x="35" y="59"/>
                </a:moveTo>
                <a:cubicBezTo>
                  <a:pt x="35" y="59"/>
                  <a:pt x="35" y="59"/>
                  <a:pt x="35" y="59"/>
                </a:cubicBezTo>
                <a:cubicBezTo>
                  <a:pt x="63" y="59"/>
                  <a:pt x="63" y="59"/>
                  <a:pt x="63" y="59"/>
                </a:cubicBezTo>
                <a:cubicBezTo>
                  <a:pt x="64" y="59"/>
                  <a:pt x="66" y="58"/>
                  <a:pt x="66" y="56"/>
                </a:cubicBezTo>
                <a:cubicBezTo>
                  <a:pt x="66" y="28"/>
                  <a:pt x="66" y="28"/>
                  <a:pt x="66" y="28"/>
                </a:cubicBezTo>
                <a:cubicBezTo>
                  <a:pt x="66" y="27"/>
                  <a:pt x="64" y="25"/>
                  <a:pt x="63" y="25"/>
                </a:cubicBezTo>
                <a:cubicBezTo>
                  <a:pt x="35" y="25"/>
                  <a:pt x="35" y="25"/>
                  <a:pt x="35" y="25"/>
                </a:cubicBezTo>
                <a:cubicBezTo>
                  <a:pt x="33" y="25"/>
                  <a:pt x="32" y="27"/>
                  <a:pt x="32" y="28"/>
                </a:cubicBezTo>
                <a:cubicBezTo>
                  <a:pt x="32" y="56"/>
                  <a:pt x="32" y="56"/>
                  <a:pt x="32" y="56"/>
                </a:cubicBezTo>
                <a:cubicBezTo>
                  <a:pt x="32" y="58"/>
                  <a:pt x="33" y="59"/>
                  <a:pt x="35" y="59"/>
                </a:cubicBezTo>
                <a:close/>
                <a:moveTo>
                  <a:pt x="38" y="31"/>
                </a:moveTo>
                <a:cubicBezTo>
                  <a:pt x="38" y="31"/>
                  <a:pt x="38" y="31"/>
                  <a:pt x="38" y="31"/>
                </a:cubicBezTo>
                <a:cubicBezTo>
                  <a:pt x="60" y="31"/>
                  <a:pt x="60" y="31"/>
                  <a:pt x="60" y="31"/>
                </a:cubicBezTo>
                <a:cubicBezTo>
                  <a:pt x="60" y="53"/>
                  <a:pt x="60" y="53"/>
                  <a:pt x="60" y="53"/>
                </a:cubicBezTo>
                <a:cubicBezTo>
                  <a:pt x="38" y="53"/>
                  <a:pt x="38" y="53"/>
                  <a:pt x="38" y="53"/>
                </a:cubicBezTo>
                <a:cubicBezTo>
                  <a:pt x="38" y="31"/>
                  <a:pt x="38" y="31"/>
                  <a:pt x="38" y="31"/>
                </a:cubicBezTo>
                <a:close/>
                <a:moveTo>
                  <a:pt x="76" y="81"/>
                </a:moveTo>
                <a:cubicBezTo>
                  <a:pt x="76" y="81"/>
                  <a:pt x="76" y="81"/>
                  <a:pt x="76" y="81"/>
                </a:cubicBezTo>
                <a:cubicBezTo>
                  <a:pt x="92" y="81"/>
                  <a:pt x="92" y="81"/>
                  <a:pt x="92" y="81"/>
                </a:cubicBezTo>
                <a:cubicBezTo>
                  <a:pt x="94" y="81"/>
                  <a:pt x="95" y="79"/>
                  <a:pt x="95" y="78"/>
                </a:cubicBezTo>
                <a:cubicBezTo>
                  <a:pt x="95" y="69"/>
                  <a:pt x="95" y="69"/>
                  <a:pt x="95" y="69"/>
                </a:cubicBezTo>
                <a:cubicBezTo>
                  <a:pt x="95" y="68"/>
                  <a:pt x="94" y="66"/>
                  <a:pt x="92" y="66"/>
                </a:cubicBezTo>
                <a:cubicBezTo>
                  <a:pt x="76" y="66"/>
                  <a:pt x="76" y="66"/>
                  <a:pt x="76" y="66"/>
                </a:cubicBezTo>
                <a:cubicBezTo>
                  <a:pt x="74" y="66"/>
                  <a:pt x="73" y="68"/>
                  <a:pt x="73" y="69"/>
                </a:cubicBezTo>
                <a:cubicBezTo>
                  <a:pt x="73" y="78"/>
                  <a:pt x="73" y="78"/>
                  <a:pt x="73" y="78"/>
                </a:cubicBezTo>
                <a:cubicBezTo>
                  <a:pt x="73" y="79"/>
                  <a:pt x="74" y="81"/>
                  <a:pt x="76" y="81"/>
                </a:cubicBezTo>
                <a:close/>
                <a:moveTo>
                  <a:pt x="79" y="72"/>
                </a:moveTo>
                <a:cubicBezTo>
                  <a:pt x="79" y="72"/>
                  <a:pt x="79" y="72"/>
                  <a:pt x="79" y="72"/>
                </a:cubicBezTo>
                <a:cubicBezTo>
                  <a:pt x="89" y="72"/>
                  <a:pt x="89" y="72"/>
                  <a:pt x="89" y="72"/>
                </a:cubicBezTo>
                <a:cubicBezTo>
                  <a:pt x="89" y="75"/>
                  <a:pt x="89" y="75"/>
                  <a:pt x="89" y="75"/>
                </a:cubicBezTo>
                <a:cubicBezTo>
                  <a:pt x="79" y="75"/>
                  <a:pt x="79" y="75"/>
                  <a:pt x="79" y="75"/>
                </a:cubicBezTo>
                <a:cubicBezTo>
                  <a:pt x="79" y="72"/>
                  <a:pt x="79" y="72"/>
                  <a:pt x="79" y="72"/>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6"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765810" y="253365"/>
            <a:ext cx="4777740" cy="44958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参考资料</a:t>
            </a:r>
            <a:endParaRPr lang="zh-CN" altLang="en-US" dirty="0"/>
          </a:p>
        </p:txBody>
      </p:sp>
      <p:sp>
        <p:nvSpPr>
          <p:cNvPr id="110" name="Freeform 110"/>
          <p:cNvSpPr>
            <a:spLocks noEditPoints="1"/>
          </p:cNvSpPr>
          <p:nvPr userDrawn="1">
            <p:custDataLst>
              <p:tags r:id="rId2"/>
            </p:custDataLst>
          </p:nvPr>
        </p:nvSpPr>
        <p:spPr bwMode="auto">
          <a:xfrm>
            <a:off x="187195" y="253515"/>
            <a:ext cx="449304" cy="366264"/>
          </a:xfrm>
          <a:custGeom>
            <a:avLst/>
            <a:gdLst>
              <a:gd name="T0" fmla="*/ 37 w 128"/>
              <a:gd name="T1" fmla="*/ 52 h 104"/>
              <a:gd name="T2" fmla="*/ 70 w 128"/>
              <a:gd name="T3" fmla="*/ 52 h 104"/>
              <a:gd name="T4" fmla="*/ 67 w 128"/>
              <a:gd name="T5" fmla="*/ 70 h 104"/>
              <a:gd name="T6" fmla="*/ 40 w 128"/>
              <a:gd name="T7" fmla="*/ 76 h 104"/>
              <a:gd name="T8" fmla="*/ 67 w 128"/>
              <a:gd name="T9" fmla="*/ 70 h 104"/>
              <a:gd name="T10" fmla="*/ 40 w 128"/>
              <a:gd name="T11" fmla="*/ 59 h 104"/>
              <a:gd name="T12" fmla="*/ 67 w 128"/>
              <a:gd name="T13" fmla="*/ 65 h 104"/>
              <a:gd name="T14" fmla="*/ 67 w 128"/>
              <a:gd name="T15" fmla="*/ 80 h 104"/>
              <a:gd name="T16" fmla="*/ 37 w 128"/>
              <a:gd name="T17" fmla="*/ 83 h 104"/>
              <a:gd name="T18" fmla="*/ 70 w 128"/>
              <a:gd name="T19" fmla="*/ 83 h 104"/>
              <a:gd name="T20" fmla="*/ 127 w 128"/>
              <a:gd name="T21" fmla="*/ 2 h 104"/>
              <a:gd name="T22" fmla="*/ 111 w 128"/>
              <a:gd name="T23" fmla="*/ 2 h 104"/>
              <a:gd name="T24" fmla="*/ 103 w 128"/>
              <a:gd name="T25" fmla="*/ 2 h 104"/>
              <a:gd name="T26" fmla="*/ 91 w 128"/>
              <a:gd name="T27" fmla="*/ 0 h 104"/>
              <a:gd name="T28" fmla="*/ 82 w 128"/>
              <a:gd name="T29" fmla="*/ 6 h 104"/>
              <a:gd name="T30" fmla="*/ 74 w 128"/>
              <a:gd name="T31" fmla="*/ 0 h 104"/>
              <a:gd name="T32" fmla="*/ 61 w 128"/>
              <a:gd name="T33" fmla="*/ 2 h 104"/>
              <a:gd name="T34" fmla="*/ 54 w 128"/>
              <a:gd name="T35" fmla="*/ 2 h 104"/>
              <a:gd name="T36" fmla="*/ 41 w 128"/>
              <a:gd name="T37" fmla="*/ 0 h 104"/>
              <a:gd name="T38" fmla="*/ 33 w 128"/>
              <a:gd name="T39" fmla="*/ 6 h 104"/>
              <a:gd name="T40" fmla="*/ 20 w 128"/>
              <a:gd name="T41" fmla="*/ 5 h 104"/>
              <a:gd name="T42" fmla="*/ 1 w 128"/>
              <a:gd name="T43" fmla="*/ 37 h 104"/>
              <a:gd name="T44" fmla="*/ 123 w 128"/>
              <a:gd name="T45" fmla="*/ 104 h 104"/>
              <a:gd name="T46" fmla="*/ 127 w 128"/>
              <a:gd name="T47" fmla="*/ 2 h 104"/>
              <a:gd name="T48" fmla="*/ 11 w 128"/>
              <a:gd name="T49" fmla="*/ 39 h 104"/>
              <a:gd name="T50" fmla="*/ 118 w 128"/>
              <a:gd name="T51" fmla="*/ 94 h 104"/>
              <a:gd name="T52" fmla="*/ 29 w 128"/>
              <a:gd name="T53" fmla="*/ 17 h 104"/>
              <a:gd name="T54" fmla="*/ 36 w 128"/>
              <a:gd name="T55" fmla="*/ 17 h 104"/>
              <a:gd name="T56" fmla="*/ 53 w 128"/>
              <a:gd name="T57" fmla="*/ 17 h 104"/>
              <a:gd name="T58" fmla="*/ 57 w 128"/>
              <a:gd name="T59" fmla="*/ 12 h 104"/>
              <a:gd name="T60" fmla="*/ 69 w 128"/>
              <a:gd name="T61" fmla="*/ 17 h 104"/>
              <a:gd name="T62" fmla="*/ 79 w 128"/>
              <a:gd name="T63" fmla="*/ 17 h 104"/>
              <a:gd name="T64" fmla="*/ 95 w 128"/>
              <a:gd name="T65" fmla="*/ 17 h 104"/>
              <a:gd name="T66" fmla="*/ 102 w 128"/>
              <a:gd name="T67" fmla="*/ 17 h 104"/>
              <a:gd name="T68" fmla="*/ 118 w 128"/>
              <a:gd name="T69" fmla="*/ 17 h 104"/>
              <a:gd name="T70" fmla="*/ 67 w 128"/>
              <a:gd name="T71" fmla="*/ 28 h 104"/>
              <a:gd name="T72" fmla="*/ 40 w 128"/>
              <a:gd name="T73" fmla="*/ 33 h 104"/>
              <a:gd name="T74" fmla="*/ 67 w 128"/>
              <a:gd name="T75" fmla="*/ 28 h 104"/>
              <a:gd name="T76" fmla="*/ 80 w 128"/>
              <a:gd name="T77" fmla="*/ 80 h 104"/>
              <a:gd name="T78" fmla="*/ 108 w 128"/>
              <a:gd name="T79" fmla="*/ 86 h 104"/>
              <a:gd name="T80" fmla="*/ 67 w 128"/>
              <a:gd name="T81" fmla="*/ 38 h 104"/>
              <a:gd name="T82" fmla="*/ 37 w 128"/>
              <a:gd name="T83" fmla="*/ 41 h 104"/>
              <a:gd name="T84" fmla="*/ 70 w 128"/>
              <a:gd name="T85" fmla="*/ 41 h 104"/>
              <a:gd name="T86" fmla="*/ 108 w 128"/>
              <a:gd name="T87" fmla="*/ 70 h 104"/>
              <a:gd name="T88" fmla="*/ 80 w 128"/>
              <a:gd name="T89" fmla="*/ 76 h 104"/>
              <a:gd name="T90" fmla="*/ 108 w 128"/>
              <a:gd name="T91" fmla="*/ 70 h 104"/>
              <a:gd name="T92" fmla="*/ 80 w 128"/>
              <a:gd name="T93" fmla="*/ 28 h 104"/>
              <a:gd name="T94" fmla="*/ 80 w 128"/>
              <a:gd name="T95" fmla="*/ 65 h 104"/>
              <a:gd name="T96" fmla="*/ 111 w 128"/>
              <a:gd name="T97" fmla="*/ 30 h 104"/>
              <a:gd name="T98" fmla="*/ 105 w 128"/>
              <a:gd name="T99" fmla="*/ 59 h 104"/>
              <a:gd name="T100" fmla="*/ 105 w 128"/>
              <a:gd name="T101" fmla="*/ 3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8" h="104">
                <a:moveTo>
                  <a:pt x="67" y="49"/>
                </a:moveTo>
                <a:cubicBezTo>
                  <a:pt x="40" y="49"/>
                  <a:pt x="40" y="49"/>
                  <a:pt x="40" y="49"/>
                </a:cubicBezTo>
                <a:cubicBezTo>
                  <a:pt x="38" y="49"/>
                  <a:pt x="37" y="50"/>
                  <a:pt x="37" y="52"/>
                </a:cubicBezTo>
                <a:cubicBezTo>
                  <a:pt x="37" y="53"/>
                  <a:pt x="38" y="55"/>
                  <a:pt x="40" y="55"/>
                </a:cubicBezTo>
                <a:cubicBezTo>
                  <a:pt x="67" y="55"/>
                  <a:pt x="67" y="55"/>
                  <a:pt x="67" y="55"/>
                </a:cubicBezTo>
                <a:cubicBezTo>
                  <a:pt x="69" y="55"/>
                  <a:pt x="70" y="53"/>
                  <a:pt x="70" y="52"/>
                </a:cubicBezTo>
                <a:cubicBezTo>
                  <a:pt x="70" y="50"/>
                  <a:pt x="69" y="49"/>
                  <a:pt x="67" y="49"/>
                </a:cubicBezTo>
                <a:close/>
                <a:moveTo>
                  <a:pt x="67" y="70"/>
                </a:moveTo>
                <a:cubicBezTo>
                  <a:pt x="67" y="70"/>
                  <a:pt x="67" y="70"/>
                  <a:pt x="67" y="70"/>
                </a:cubicBezTo>
                <a:cubicBezTo>
                  <a:pt x="40" y="70"/>
                  <a:pt x="40" y="70"/>
                  <a:pt x="40" y="70"/>
                </a:cubicBezTo>
                <a:cubicBezTo>
                  <a:pt x="38" y="70"/>
                  <a:pt x="37" y="71"/>
                  <a:pt x="37" y="73"/>
                </a:cubicBezTo>
                <a:cubicBezTo>
                  <a:pt x="37" y="74"/>
                  <a:pt x="38" y="76"/>
                  <a:pt x="40" y="76"/>
                </a:cubicBezTo>
                <a:cubicBezTo>
                  <a:pt x="67" y="76"/>
                  <a:pt x="67" y="76"/>
                  <a:pt x="67" y="76"/>
                </a:cubicBezTo>
                <a:cubicBezTo>
                  <a:pt x="69" y="76"/>
                  <a:pt x="70" y="74"/>
                  <a:pt x="70" y="73"/>
                </a:cubicBezTo>
                <a:cubicBezTo>
                  <a:pt x="70" y="71"/>
                  <a:pt x="69" y="70"/>
                  <a:pt x="67" y="70"/>
                </a:cubicBezTo>
                <a:close/>
                <a:moveTo>
                  <a:pt x="67" y="59"/>
                </a:moveTo>
                <a:cubicBezTo>
                  <a:pt x="67" y="59"/>
                  <a:pt x="67" y="59"/>
                  <a:pt x="67" y="59"/>
                </a:cubicBezTo>
                <a:cubicBezTo>
                  <a:pt x="40" y="59"/>
                  <a:pt x="40" y="59"/>
                  <a:pt x="40" y="59"/>
                </a:cubicBezTo>
                <a:cubicBezTo>
                  <a:pt x="38" y="59"/>
                  <a:pt x="37" y="61"/>
                  <a:pt x="37" y="62"/>
                </a:cubicBezTo>
                <a:cubicBezTo>
                  <a:pt x="37" y="64"/>
                  <a:pt x="38" y="65"/>
                  <a:pt x="40" y="65"/>
                </a:cubicBezTo>
                <a:cubicBezTo>
                  <a:pt x="67" y="65"/>
                  <a:pt x="67" y="65"/>
                  <a:pt x="67" y="65"/>
                </a:cubicBezTo>
                <a:cubicBezTo>
                  <a:pt x="69" y="65"/>
                  <a:pt x="70" y="64"/>
                  <a:pt x="70" y="62"/>
                </a:cubicBezTo>
                <a:cubicBezTo>
                  <a:pt x="70" y="61"/>
                  <a:pt x="69" y="59"/>
                  <a:pt x="67" y="59"/>
                </a:cubicBezTo>
                <a:close/>
                <a:moveTo>
                  <a:pt x="67" y="80"/>
                </a:moveTo>
                <a:cubicBezTo>
                  <a:pt x="67" y="80"/>
                  <a:pt x="67" y="80"/>
                  <a:pt x="67" y="80"/>
                </a:cubicBezTo>
                <a:cubicBezTo>
                  <a:pt x="40" y="80"/>
                  <a:pt x="40" y="80"/>
                  <a:pt x="40" y="80"/>
                </a:cubicBezTo>
                <a:cubicBezTo>
                  <a:pt x="38" y="80"/>
                  <a:pt x="37" y="82"/>
                  <a:pt x="37" y="83"/>
                </a:cubicBezTo>
                <a:cubicBezTo>
                  <a:pt x="37" y="85"/>
                  <a:pt x="38" y="86"/>
                  <a:pt x="40" y="86"/>
                </a:cubicBezTo>
                <a:cubicBezTo>
                  <a:pt x="67" y="86"/>
                  <a:pt x="67" y="86"/>
                  <a:pt x="67" y="86"/>
                </a:cubicBezTo>
                <a:cubicBezTo>
                  <a:pt x="69" y="86"/>
                  <a:pt x="70" y="85"/>
                  <a:pt x="70" y="83"/>
                </a:cubicBezTo>
                <a:cubicBezTo>
                  <a:pt x="70" y="82"/>
                  <a:pt x="69" y="80"/>
                  <a:pt x="67" y="80"/>
                </a:cubicBezTo>
                <a:close/>
                <a:moveTo>
                  <a:pt x="127" y="2"/>
                </a:moveTo>
                <a:cubicBezTo>
                  <a:pt x="127" y="2"/>
                  <a:pt x="127" y="2"/>
                  <a:pt x="127" y="2"/>
                </a:cubicBezTo>
                <a:cubicBezTo>
                  <a:pt x="125" y="0"/>
                  <a:pt x="122" y="0"/>
                  <a:pt x="120" y="2"/>
                </a:cubicBezTo>
                <a:cubicBezTo>
                  <a:pt x="115" y="6"/>
                  <a:pt x="115" y="6"/>
                  <a:pt x="115" y="6"/>
                </a:cubicBezTo>
                <a:cubicBezTo>
                  <a:pt x="111" y="2"/>
                  <a:pt x="111" y="2"/>
                  <a:pt x="111" y="2"/>
                </a:cubicBezTo>
                <a:cubicBezTo>
                  <a:pt x="110" y="1"/>
                  <a:pt x="109" y="0"/>
                  <a:pt x="107" y="0"/>
                </a:cubicBezTo>
                <a:cubicBezTo>
                  <a:pt x="107" y="0"/>
                  <a:pt x="107" y="0"/>
                  <a:pt x="107" y="0"/>
                </a:cubicBezTo>
                <a:cubicBezTo>
                  <a:pt x="106" y="0"/>
                  <a:pt x="104" y="1"/>
                  <a:pt x="103" y="2"/>
                </a:cubicBezTo>
                <a:cubicBezTo>
                  <a:pt x="99" y="6"/>
                  <a:pt x="99" y="6"/>
                  <a:pt x="99" y="6"/>
                </a:cubicBezTo>
                <a:cubicBezTo>
                  <a:pt x="94" y="2"/>
                  <a:pt x="94" y="2"/>
                  <a:pt x="94" y="2"/>
                </a:cubicBezTo>
                <a:cubicBezTo>
                  <a:pt x="94" y="1"/>
                  <a:pt x="92" y="0"/>
                  <a:pt x="91" y="0"/>
                </a:cubicBezTo>
                <a:cubicBezTo>
                  <a:pt x="90" y="0"/>
                  <a:pt x="90" y="0"/>
                  <a:pt x="90" y="0"/>
                </a:cubicBezTo>
                <a:cubicBezTo>
                  <a:pt x="89" y="0"/>
                  <a:pt x="88" y="1"/>
                  <a:pt x="87" y="2"/>
                </a:cubicBezTo>
                <a:cubicBezTo>
                  <a:pt x="82" y="6"/>
                  <a:pt x="82" y="6"/>
                  <a:pt x="82" y="6"/>
                </a:cubicBezTo>
                <a:cubicBezTo>
                  <a:pt x="78" y="2"/>
                  <a:pt x="78" y="2"/>
                  <a:pt x="78" y="2"/>
                </a:cubicBezTo>
                <a:cubicBezTo>
                  <a:pt x="77" y="1"/>
                  <a:pt x="76" y="0"/>
                  <a:pt x="74" y="0"/>
                </a:cubicBezTo>
                <a:cubicBezTo>
                  <a:pt x="74" y="0"/>
                  <a:pt x="74" y="0"/>
                  <a:pt x="74" y="0"/>
                </a:cubicBezTo>
                <a:cubicBezTo>
                  <a:pt x="73" y="0"/>
                  <a:pt x="71" y="1"/>
                  <a:pt x="70" y="2"/>
                </a:cubicBezTo>
                <a:cubicBezTo>
                  <a:pt x="66" y="6"/>
                  <a:pt x="66" y="6"/>
                  <a:pt x="66" y="6"/>
                </a:cubicBezTo>
                <a:cubicBezTo>
                  <a:pt x="61" y="2"/>
                  <a:pt x="61" y="2"/>
                  <a:pt x="61" y="2"/>
                </a:cubicBezTo>
                <a:cubicBezTo>
                  <a:pt x="60" y="1"/>
                  <a:pt x="59" y="0"/>
                  <a:pt x="58" y="0"/>
                </a:cubicBezTo>
                <a:cubicBezTo>
                  <a:pt x="57" y="0"/>
                  <a:pt x="57" y="0"/>
                  <a:pt x="57" y="0"/>
                </a:cubicBezTo>
                <a:cubicBezTo>
                  <a:pt x="56" y="0"/>
                  <a:pt x="55" y="1"/>
                  <a:pt x="54" y="2"/>
                </a:cubicBezTo>
                <a:cubicBezTo>
                  <a:pt x="49" y="6"/>
                  <a:pt x="49" y="6"/>
                  <a:pt x="49" y="6"/>
                </a:cubicBezTo>
                <a:cubicBezTo>
                  <a:pt x="45" y="2"/>
                  <a:pt x="45" y="2"/>
                  <a:pt x="45" y="2"/>
                </a:cubicBezTo>
                <a:cubicBezTo>
                  <a:pt x="44" y="1"/>
                  <a:pt x="43" y="0"/>
                  <a:pt x="41" y="0"/>
                </a:cubicBezTo>
                <a:cubicBezTo>
                  <a:pt x="41" y="0"/>
                  <a:pt x="41" y="0"/>
                  <a:pt x="41" y="0"/>
                </a:cubicBezTo>
                <a:cubicBezTo>
                  <a:pt x="39" y="0"/>
                  <a:pt x="38" y="1"/>
                  <a:pt x="37" y="2"/>
                </a:cubicBezTo>
                <a:cubicBezTo>
                  <a:pt x="33" y="6"/>
                  <a:pt x="33" y="6"/>
                  <a:pt x="33" y="6"/>
                </a:cubicBezTo>
                <a:cubicBezTo>
                  <a:pt x="28" y="2"/>
                  <a:pt x="28" y="2"/>
                  <a:pt x="28" y="2"/>
                </a:cubicBezTo>
                <a:cubicBezTo>
                  <a:pt x="27" y="1"/>
                  <a:pt x="26" y="0"/>
                  <a:pt x="24" y="0"/>
                </a:cubicBezTo>
                <a:cubicBezTo>
                  <a:pt x="22" y="0"/>
                  <a:pt x="20" y="3"/>
                  <a:pt x="20" y="5"/>
                </a:cubicBezTo>
                <a:cubicBezTo>
                  <a:pt x="20" y="26"/>
                  <a:pt x="20" y="26"/>
                  <a:pt x="20" y="26"/>
                </a:cubicBezTo>
                <a:cubicBezTo>
                  <a:pt x="4" y="31"/>
                  <a:pt x="4" y="31"/>
                  <a:pt x="4" y="31"/>
                </a:cubicBezTo>
                <a:cubicBezTo>
                  <a:pt x="1" y="32"/>
                  <a:pt x="0" y="34"/>
                  <a:pt x="1" y="37"/>
                </a:cubicBezTo>
                <a:cubicBezTo>
                  <a:pt x="20" y="100"/>
                  <a:pt x="20" y="100"/>
                  <a:pt x="20" y="100"/>
                </a:cubicBezTo>
                <a:cubicBezTo>
                  <a:pt x="20" y="103"/>
                  <a:pt x="22" y="104"/>
                  <a:pt x="25" y="104"/>
                </a:cubicBezTo>
                <a:cubicBezTo>
                  <a:pt x="123" y="104"/>
                  <a:pt x="123" y="104"/>
                  <a:pt x="123" y="104"/>
                </a:cubicBezTo>
                <a:cubicBezTo>
                  <a:pt x="126" y="104"/>
                  <a:pt x="128" y="102"/>
                  <a:pt x="128" y="99"/>
                </a:cubicBezTo>
                <a:cubicBezTo>
                  <a:pt x="128" y="5"/>
                  <a:pt x="128" y="5"/>
                  <a:pt x="128" y="5"/>
                </a:cubicBezTo>
                <a:cubicBezTo>
                  <a:pt x="128" y="4"/>
                  <a:pt x="128" y="3"/>
                  <a:pt x="127" y="2"/>
                </a:cubicBezTo>
                <a:close/>
                <a:moveTo>
                  <a:pt x="20" y="66"/>
                </a:moveTo>
                <a:cubicBezTo>
                  <a:pt x="20" y="66"/>
                  <a:pt x="20" y="66"/>
                  <a:pt x="20" y="66"/>
                </a:cubicBezTo>
                <a:cubicBezTo>
                  <a:pt x="11" y="39"/>
                  <a:pt x="11" y="39"/>
                  <a:pt x="11" y="39"/>
                </a:cubicBezTo>
                <a:cubicBezTo>
                  <a:pt x="20" y="36"/>
                  <a:pt x="20" y="36"/>
                  <a:pt x="20" y="36"/>
                </a:cubicBezTo>
                <a:cubicBezTo>
                  <a:pt x="20" y="66"/>
                  <a:pt x="20" y="66"/>
                  <a:pt x="20" y="66"/>
                </a:cubicBezTo>
                <a:close/>
                <a:moveTo>
                  <a:pt x="118" y="94"/>
                </a:moveTo>
                <a:cubicBezTo>
                  <a:pt x="118" y="94"/>
                  <a:pt x="118" y="94"/>
                  <a:pt x="118" y="94"/>
                </a:cubicBezTo>
                <a:cubicBezTo>
                  <a:pt x="29" y="94"/>
                  <a:pt x="29" y="94"/>
                  <a:pt x="29" y="94"/>
                </a:cubicBezTo>
                <a:cubicBezTo>
                  <a:pt x="29" y="17"/>
                  <a:pt x="29" y="17"/>
                  <a:pt x="29" y="17"/>
                </a:cubicBezTo>
                <a:cubicBezTo>
                  <a:pt x="31" y="19"/>
                  <a:pt x="34" y="19"/>
                  <a:pt x="36" y="17"/>
                </a:cubicBezTo>
                <a:cubicBezTo>
                  <a:pt x="36" y="17"/>
                  <a:pt x="36" y="17"/>
                  <a:pt x="36" y="17"/>
                </a:cubicBezTo>
                <a:cubicBezTo>
                  <a:pt x="36" y="17"/>
                  <a:pt x="36" y="17"/>
                  <a:pt x="36" y="17"/>
                </a:cubicBezTo>
                <a:cubicBezTo>
                  <a:pt x="41" y="12"/>
                  <a:pt x="41" y="12"/>
                  <a:pt x="41" y="12"/>
                </a:cubicBezTo>
                <a:cubicBezTo>
                  <a:pt x="46" y="17"/>
                  <a:pt x="46" y="17"/>
                  <a:pt x="46" y="17"/>
                </a:cubicBezTo>
                <a:cubicBezTo>
                  <a:pt x="48" y="19"/>
                  <a:pt x="51" y="19"/>
                  <a:pt x="53" y="17"/>
                </a:cubicBezTo>
                <a:cubicBezTo>
                  <a:pt x="53" y="17"/>
                  <a:pt x="53" y="17"/>
                  <a:pt x="53" y="17"/>
                </a:cubicBezTo>
                <a:cubicBezTo>
                  <a:pt x="53" y="17"/>
                  <a:pt x="53" y="17"/>
                  <a:pt x="53" y="17"/>
                </a:cubicBezTo>
                <a:cubicBezTo>
                  <a:pt x="57" y="12"/>
                  <a:pt x="57" y="12"/>
                  <a:pt x="57" y="12"/>
                </a:cubicBezTo>
                <a:cubicBezTo>
                  <a:pt x="62" y="17"/>
                  <a:pt x="62" y="17"/>
                  <a:pt x="62" y="17"/>
                </a:cubicBezTo>
                <a:cubicBezTo>
                  <a:pt x="64" y="19"/>
                  <a:pt x="67" y="19"/>
                  <a:pt x="69" y="17"/>
                </a:cubicBezTo>
                <a:cubicBezTo>
                  <a:pt x="69" y="17"/>
                  <a:pt x="69" y="17"/>
                  <a:pt x="69" y="17"/>
                </a:cubicBezTo>
                <a:cubicBezTo>
                  <a:pt x="69" y="17"/>
                  <a:pt x="69" y="17"/>
                  <a:pt x="69" y="17"/>
                </a:cubicBezTo>
                <a:cubicBezTo>
                  <a:pt x="74" y="12"/>
                  <a:pt x="74" y="12"/>
                  <a:pt x="74" y="12"/>
                </a:cubicBezTo>
                <a:cubicBezTo>
                  <a:pt x="79" y="17"/>
                  <a:pt x="79" y="17"/>
                  <a:pt x="79" y="17"/>
                </a:cubicBezTo>
                <a:cubicBezTo>
                  <a:pt x="81" y="19"/>
                  <a:pt x="84" y="19"/>
                  <a:pt x="86" y="17"/>
                </a:cubicBezTo>
                <a:cubicBezTo>
                  <a:pt x="91" y="12"/>
                  <a:pt x="91" y="12"/>
                  <a:pt x="91" y="12"/>
                </a:cubicBezTo>
                <a:cubicBezTo>
                  <a:pt x="95" y="17"/>
                  <a:pt x="95" y="17"/>
                  <a:pt x="95" y="17"/>
                </a:cubicBezTo>
                <a:cubicBezTo>
                  <a:pt x="97" y="19"/>
                  <a:pt x="100" y="19"/>
                  <a:pt x="102" y="17"/>
                </a:cubicBezTo>
                <a:cubicBezTo>
                  <a:pt x="102" y="17"/>
                  <a:pt x="102" y="17"/>
                  <a:pt x="102" y="17"/>
                </a:cubicBezTo>
                <a:cubicBezTo>
                  <a:pt x="102" y="17"/>
                  <a:pt x="102" y="17"/>
                  <a:pt x="102" y="17"/>
                </a:cubicBezTo>
                <a:cubicBezTo>
                  <a:pt x="107" y="12"/>
                  <a:pt x="107" y="12"/>
                  <a:pt x="107" y="12"/>
                </a:cubicBezTo>
                <a:cubicBezTo>
                  <a:pt x="112" y="17"/>
                  <a:pt x="112" y="17"/>
                  <a:pt x="112" y="17"/>
                </a:cubicBezTo>
                <a:cubicBezTo>
                  <a:pt x="114" y="19"/>
                  <a:pt x="117" y="19"/>
                  <a:pt x="118" y="17"/>
                </a:cubicBezTo>
                <a:cubicBezTo>
                  <a:pt x="118" y="94"/>
                  <a:pt x="118" y="94"/>
                  <a:pt x="118" y="94"/>
                </a:cubicBezTo>
                <a:close/>
                <a:moveTo>
                  <a:pt x="67" y="28"/>
                </a:moveTo>
                <a:cubicBezTo>
                  <a:pt x="67" y="28"/>
                  <a:pt x="67" y="28"/>
                  <a:pt x="67" y="28"/>
                </a:cubicBezTo>
                <a:cubicBezTo>
                  <a:pt x="40" y="28"/>
                  <a:pt x="40" y="28"/>
                  <a:pt x="40" y="28"/>
                </a:cubicBezTo>
                <a:cubicBezTo>
                  <a:pt x="38" y="28"/>
                  <a:pt x="37" y="29"/>
                  <a:pt x="37" y="30"/>
                </a:cubicBezTo>
                <a:cubicBezTo>
                  <a:pt x="37" y="32"/>
                  <a:pt x="38" y="33"/>
                  <a:pt x="40" y="33"/>
                </a:cubicBezTo>
                <a:cubicBezTo>
                  <a:pt x="67" y="33"/>
                  <a:pt x="67" y="33"/>
                  <a:pt x="67" y="33"/>
                </a:cubicBezTo>
                <a:cubicBezTo>
                  <a:pt x="69" y="33"/>
                  <a:pt x="70" y="32"/>
                  <a:pt x="70" y="30"/>
                </a:cubicBezTo>
                <a:cubicBezTo>
                  <a:pt x="70" y="29"/>
                  <a:pt x="69" y="28"/>
                  <a:pt x="67" y="28"/>
                </a:cubicBezTo>
                <a:close/>
                <a:moveTo>
                  <a:pt x="108" y="80"/>
                </a:moveTo>
                <a:cubicBezTo>
                  <a:pt x="108" y="80"/>
                  <a:pt x="108" y="80"/>
                  <a:pt x="108" y="80"/>
                </a:cubicBezTo>
                <a:cubicBezTo>
                  <a:pt x="80" y="80"/>
                  <a:pt x="80" y="80"/>
                  <a:pt x="80" y="80"/>
                </a:cubicBezTo>
                <a:cubicBezTo>
                  <a:pt x="79" y="80"/>
                  <a:pt x="78" y="82"/>
                  <a:pt x="78" y="83"/>
                </a:cubicBezTo>
                <a:cubicBezTo>
                  <a:pt x="78" y="85"/>
                  <a:pt x="79" y="86"/>
                  <a:pt x="80" y="86"/>
                </a:cubicBezTo>
                <a:cubicBezTo>
                  <a:pt x="108" y="86"/>
                  <a:pt x="108" y="86"/>
                  <a:pt x="108" y="86"/>
                </a:cubicBezTo>
                <a:cubicBezTo>
                  <a:pt x="110" y="86"/>
                  <a:pt x="111" y="85"/>
                  <a:pt x="111" y="83"/>
                </a:cubicBezTo>
                <a:cubicBezTo>
                  <a:pt x="111" y="82"/>
                  <a:pt x="110" y="80"/>
                  <a:pt x="108" y="80"/>
                </a:cubicBezTo>
                <a:close/>
                <a:moveTo>
                  <a:pt x="67" y="38"/>
                </a:moveTo>
                <a:cubicBezTo>
                  <a:pt x="67" y="38"/>
                  <a:pt x="67" y="38"/>
                  <a:pt x="67" y="38"/>
                </a:cubicBezTo>
                <a:cubicBezTo>
                  <a:pt x="40" y="38"/>
                  <a:pt x="40" y="38"/>
                  <a:pt x="40" y="38"/>
                </a:cubicBezTo>
                <a:cubicBezTo>
                  <a:pt x="38" y="38"/>
                  <a:pt x="37" y="39"/>
                  <a:pt x="37" y="41"/>
                </a:cubicBezTo>
                <a:cubicBezTo>
                  <a:pt x="37" y="43"/>
                  <a:pt x="38" y="44"/>
                  <a:pt x="40" y="44"/>
                </a:cubicBezTo>
                <a:cubicBezTo>
                  <a:pt x="67" y="44"/>
                  <a:pt x="67" y="44"/>
                  <a:pt x="67" y="44"/>
                </a:cubicBezTo>
                <a:cubicBezTo>
                  <a:pt x="69" y="44"/>
                  <a:pt x="70" y="43"/>
                  <a:pt x="70" y="41"/>
                </a:cubicBezTo>
                <a:cubicBezTo>
                  <a:pt x="70" y="39"/>
                  <a:pt x="69" y="38"/>
                  <a:pt x="67" y="38"/>
                </a:cubicBezTo>
                <a:close/>
                <a:moveTo>
                  <a:pt x="108" y="70"/>
                </a:moveTo>
                <a:cubicBezTo>
                  <a:pt x="108" y="70"/>
                  <a:pt x="108" y="70"/>
                  <a:pt x="108" y="70"/>
                </a:cubicBezTo>
                <a:cubicBezTo>
                  <a:pt x="80" y="70"/>
                  <a:pt x="80" y="70"/>
                  <a:pt x="80" y="70"/>
                </a:cubicBezTo>
                <a:cubicBezTo>
                  <a:pt x="79" y="70"/>
                  <a:pt x="78" y="71"/>
                  <a:pt x="78" y="73"/>
                </a:cubicBezTo>
                <a:cubicBezTo>
                  <a:pt x="78" y="74"/>
                  <a:pt x="79" y="76"/>
                  <a:pt x="80" y="76"/>
                </a:cubicBezTo>
                <a:cubicBezTo>
                  <a:pt x="108" y="76"/>
                  <a:pt x="108" y="76"/>
                  <a:pt x="108" y="76"/>
                </a:cubicBezTo>
                <a:cubicBezTo>
                  <a:pt x="110" y="76"/>
                  <a:pt x="111" y="74"/>
                  <a:pt x="111" y="73"/>
                </a:cubicBezTo>
                <a:cubicBezTo>
                  <a:pt x="111" y="71"/>
                  <a:pt x="110" y="70"/>
                  <a:pt x="108" y="70"/>
                </a:cubicBezTo>
                <a:close/>
                <a:moveTo>
                  <a:pt x="108" y="28"/>
                </a:moveTo>
                <a:cubicBezTo>
                  <a:pt x="108" y="28"/>
                  <a:pt x="108" y="28"/>
                  <a:pt x="108" y="28"/>
                </a:cubicBezTo>
                <a:cubicBezTo>
                  <a:pt x="80" y="28"/>
                  <a:pt x="80" y="28"/>
                  <a:pt x="80" y="28"/>
                </a:cubicBezTo>
                <a:cubicBezTo>
                  <a:pt x="79" y="28"/>
                  <a:pt x="78" y="29"/>
                  <a:pt x="78" y="30"/>
                </a:cubicBezTo>
                <a:cubicBezTo>
                  <a:pt x="78" y="62"/>
                  <a:pt x="78" y="62"/>
                  <a:pt x="78" y="62"/>
                </a:cubicBezTo>
                <a:cubicBezTo>
                  <a:pt x="78" y="64"/>
                  <a:pt x="79" y="65"/>
                  <a:pt x="80" y="65"/>
                </a:cubicBezTo>
                <a:cubicBezTo>
                  <a:pt x="108" y="65"/>
                  <a:pt x="108" y="65"/>
                  <a:pt x="108" y="65"/>
                </a:cubicBezTo>
                <a:cubicBezTo>
                  <a:pt x="110" y="65"/>
                  <a:pt x="111" y="64"/>
                  <a:pt x="111" y="62"/>
                </a:cubicBezTo>
                <a:cubicBezTo>
                  <a:pt x="111" y="30"/>
                  <a:pt x="111" y="30"/>
                  <a:pt x="111" y="30"/>
                </a:cubicBezTo>
                <a:cubicBezTo>
                  <a:pt x="111" y="29"/>
                  <a:pt x="110" y="28"/>
                  <a:pt x="108" y="28"/>
                </a:cubicBezTo>
                <a:close/>
                <a:moveTo>
                  <a:pt x="105" y="59"/>
                </a:moveTo>
                <a:cubicBezTo>
                  <a:pt x="105" y="59"/>
                  <a:pt x="105" y="59"/>
                  <a:pt x="105" y="59"/>
                </a:cubicBezTo>
                <a:cubicBezTo>
                  <a:pt x="83" y="59"/>
                  <a:pt x="83" y="59"/>
                  <a:pt x="83" y="59"/>
                </a:cubicBezTo>
                <a:cubicBezTo>
                  <a:pt x="83" y="33"/>
                  <a:pt x="83" y="33"/>
                  <a:pt x="83" y="33"/>
                </a:cubicBezTo>
                <a:cubicBezTo>
                  <a:pt x="105" y="33"/>
                  <a:pt x="105" y="33"/>
                  <a:pt x="105" y="33"/>
                </a:cubicBezTo>
                <a:cubicBezTo>
                  <a:pt x="105" y="59"/>
                  <a:pt x="105" y="59"/>
                  <a:pt x="105" y="59"/>
                </a:cubicBezTo>
                <a:close/>
              </a:path>
            </a:pathLst>
          </a:custGeom>
          <a:solidFill>
            <a:srgbClr val="0078B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阿里巴巴普惠体 2.0 55 Regular" panose="00020600040101010101" charset="-122"/>
            </a:endParaRPr>
          </a:p>
        </p:txBody>
      </p:sp>
      <p:sp>
        <p:nvSpPr>
          <p:cNvPr id="4" name="内容占位符 2"/>
          <p:cNvSpPr>
            <a:spLocks noGrp="1"/>
          </p:cNvSpPr>
          <p:nvPr>
            <p:ph idx="1"/>
            <p:custDataLst>
              <p:tags r:id="rId3"/>
            </p:custDataLst>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页1">
    <p:spTree>
      <p:nvGrpSpPr>
        <p:cNvPr id="1" name=""/>
        <p:cNvGrpSpPr/>
        <p:nvPr/>
      </p:nvGrpSpPr>
      <p:grpSpPr>
        <a:xfrm>
          <a:off x="0" y="0"/>
          <a:ext cx="0" cy="0"/>
          <a:chOff x="0" y="0"/>
          <a:chExt cx="0" cy="0"/>
        </a:xfrm>
      </p:grpSpPr>
      <p:sp>
        <p:nvSpPr>
          <p:cNvPr id="5" name="矩形 4"/>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矩形 7"/>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9"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标题和内容页2">
    <p:spTree>
      <p:nvGrpSpPr>
        <p:cNvPr id="1" name=""/>
        <p:cNvGrpSpPr/>
        <p:nvPr/>
      </p:nvGrpSpPr>
      <p:grpSpPr>
        <a:xfrm>
          <a:off x="0" y="0"/>
          <a:ext cx="0" cy="0"/>
          <a:chOff x="0" y="0"/>
          <a:chExt cx="0" cy="0"/>
        </a:xfrm>
      </p:grpSpPr>
      <p:sp>
        <p:nvSpPr>
          <p:cNvPr id="9" name="内容占位符 2"/>
          <p:cNvSpPr>
            <a:spLocks noGrp="1"/>
          </p:cNvSpPr>
          <p:nvPr>
            <p:ph idx="1"/>
          </p:nvPr>
        </p:nvSpPr>
        <p:spPr>
          <a:xfrm>
            <a:off x="838200" y="1268759"/>
            <a:ext cx="10515600" cy="4908203"/>
          </a:xfrm>
          <a:prstGeom prst="rect">
            <a:avLst/>
          </a:prstGeom>
        </p:spPr>
        <p:txBody>
          <a:bodyPr/>
          <a:lstStyle>
            <a:lvl1pPr marL="0" indent="0">
              <a:lnSpc>
                <a:spcPct val="150000"/>
              </a:lnSpc>
              <a:spcBef>
                <a:spcPts val="0"/>
              </a:spcBef>
              <a:buClr>
                <a:srgbClr val="0078B4"/>
              </a:buClr>
              <a:buFont typeface="Microsoft YaHei UI" panose="020B0503020204020204" pitchFamily="34" charset="-122"/>
              <a:buNone/>
              <a:defRPr sz="2400">
                <a:solidFill>
                  <a:schemeClr val="tx1"/>
                </a:solidFill>
                <a:cs typeface="阿里巴巴普惠体 2.0 55 Regular" panose="00020600040101010101" charset="-122"/>
              </a:defRPr>
            </a:lvl1pPr>
            <a:lvl2pPr marL="431800" indent="-288290">
              <a:lnSpc>
                <a:spcPct val="150000"/>
              </a:lnSpc>
              <a:spcBef>
                <a:spcPts val="0"/>
              </a:spcBef>
              <a:buClr>
                <a:srgbClr val="0078B4"/>
              </a:buClr>
              <a:buFont typeface="Wingdings" panose="05000000000000000000" pitchFamily="2" charset="2"/>
              <a:buChar char="l"/>
              <a:defRPr sz="1800">
                <a:solidFill>
                  <a:schemeClr val="tx1"/>
                </a:solidFill>
                <a:cs typeface="阿里巴巴普惠体 2.0 55 Regular" panose="00020600040101010101" charset="-122"/>
              </a:defRPr>
            </a:lvl2pPr>
            <a:lvl3pPr marL="647700" indent="-288290">
              <a:lnSpc>
                <a:spcPct val="150000"/>
              </a:lnSpc>
              <a:spcBef>
                <a:spcPts val="0"/>
              </a:spcBef>
              <a:buClr>
                <a:srgbClr val="0078B4"/>
              </a:buClr>
              <a:buFont typeface="Wingdings" panose="05000000000000000000" pitchFamily="2" charset="2"/>
              <a:buChar char="l"/>
              <a:defRPr sz="1200">
                <a:solidFill>
                  <a:srgbClr val="666666"/>
                </a:solidFill>
              </a:defRPr>
            </a:lvl3pPr>
            <a:lvl4pPr marL="899795" indent="-179705">
              <a:lnSpc>
                <a:spcPts val="1400"/>
              </a:lnSpc>
              <a:spcBef>
                <a:spcPts val="800"/>
              </a:spcBef>
              <a:buClr>
                <a:srgbClr val="0096C8"/>
              </a:buClr>
              <a:buFont typeface="Wingdings" panose="05000000000000000000" pitchFamily="2" charset="2"/>
              <a:buChar char="l"/>
              <a:defRPr sz="1200">
                <a:solidFill>
                  <a:srgbClr val="666666"/>
                </a:solidFill>
              </a:defRPr>
            </a:lvl4pPr>
            <a:lvl5pPr marL="1259840" indent="-179705">
              <a:lnSpc>
                <a:spcPts val="1400"/>
              </a:lnSpc>
              <a:spcBef>
                <a:spcPts val="800"/>
              </a:spcBef>
              <a:buClr>
                <a:srgbClr val="0096C8"/>
              </a:buClr>
              <a:buFont typeface="Wingdings" panose="05000000000000000000" pitchFamily="2" charset="2"/>
              <a:buChar char="n"/>
              <a:defRPr sz="1200">
                <a:solidFill>
                  <a:srgbClr val="666666"/>
                </a:solidFill>
              </a:defRPr>
            </a:lvl5pPr>
          </a:lstStyle>
          <a:p>
            <a:pPr lvl="0"/>
            <a:r>
              <a:rPr lang="zh-CN" altLang="en-US" dirty="0"/>
              <a:t>单击此处编辑母版文本样式</a:t>
            </a:r>
            <a:endParaRPr lang="zh-CN" altLang="en-US" dirty="0"/>
          </a:p>
          <a:p>
            <a:pPr lvl="1"/>
            <a:r>
              <a:rPr lang="zh-CN" altLang="en-US" dirty="0"/>
              <a:t>二级</a:t>
            </a:r>
            <a:endParaRPr lang="zh-CN" altLang="en-US" dirty="0"/>
          </a:p>
        </p:txBody>
      </p:sp>
      <p:sp>
        <p:nvSpPr>
          <p:cNvPr id="7" name="矩形 6"/>
          <p:cNvSpPr/>
          <p:nvPr userDrawn="1"/>
        </p:nvSpPr>
        <p:spPr>
          <a:xfrm>
            <a:off x="0" y="1"/>
            <a:ext cx="12192000" cy="864000"/>
          </a:xfrm>
          <a:prstGeom prst="rect">
            <a:avLst/>
          </a:prstGeom>
          <a:solidFill>
            <a:schemeClr val="bg1">
              <a:lumMod val="8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
        <p:nvSpPr>
          <p:cNvPr id="8" name="标题 1"/>
          <p:cNvSpPr>
            <a:spLocks noGrp="1"/>
          </p:cNvSpPr>
          <p:nvPr>
            <p:ph type="title" hasCustomPrompt="1"/>
          </p:nvPr>
        </p:nvSpPr>
        <p:spPr>
          <a:xfrm>
            <a:off x="346453" y="162000"/>
            <a:ext cx="9339094" cy="540000"/>
          </a:xfrm>
          <a:prstGeom prst="rect">
            <a:avLst/>
          </a:prstGeom>
        </p:spPr>
        <p:txBody>
          <a:bodyPr anchor="ctr"/>
          <a:lstStyle>
            <a:lvl1pPr>
              <a:lnSpc>
                <a:spcPct val="100000"/>
              </a:lnSpc>
              <a:defRPr sz="2800" b="1">
                <a:solidFill>
                  <a:srgbClr val="0078B4"/>
                </a:solidFill>
                <a:cs typeface="阿里巴巴普惠体 2.0 55 Regular" panose="00020600040101010101" charset="-122"/>
              </a:defRPr>
            </a:lvl1pPr>
          </a:lstStyle>
          <a:p>
            <a:r>
              <a:rPr lang="zh-CN" altLang="en-US" dirty="0"/>
              <a:t>单击此处编辑标题</a:t>
            </a:r>
            <a:endParaRPr lang="zh-CN" altLang="en-US" dirty="0"/>
          </a:p>
        </p:txBody>
      </p:sp>
      <p:sp>
        <p:nvSpPr>
          <p:cNvPr id="10" name="矩形 9"/>
          <p:cNvSpPr/>
          <p:nvPr userDrawn="1"/>
        </p:nvSpPr>
        <p:spPr>
          <a:xfrm>
            <a:off x="0" y="0"/>
            <a:ext cx="58189" cy="864000"/>
          </a:xfrm>
          <a:prstGeom prst="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阿里巴巴普惠体 2.0 55 Regular" panose="00020600040101010101"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1.xml"/><Relationship Id="rId8" Type="http://schemas.openxmlformats.org/officeDocument/2006/relationships/slideLayout" Target="../slideLayouts/slideLayout20.xml"/><Relationship Id="rId7" Type="http://schemas.openxmlformats.org/officeDocument/2006/relationships/slideLayout" Target="../slideLayouts/slideLayout19.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3" Type="http://schemas.openxmlformats.org/officeDocument/2006/relationships/slideLayout" Target="../slideLayouts/slideLayout15.xml"/><Relationship Id="rId2" Type="http://schemas.openxmlformats.org/officeDocument/2006/relationships/slideLayout" Target="../slideLayouts/slideLayout14.xml"/><Relationship Id="rId12" Type="http://schemas.openxmlformats.org/officeDocument/2006/relationships/theme" Target="../theme/theme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2" Type="http://schemas.openxmlformats.org/officeDocument/2006/relationships/theme" Target="../theme/theme4.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 name="组合 2"/>
          <p:cNvGrpSpPr/>
          <p:nvPr userDrawn="1"/>
        </p:nvGrpSpPr>
        <p:grpSpPr>
          <a:xfrm>
            <a:off x="-292041" y="674687"/>
            <a:ext cx="200025" cy="4918076"/>
            <a:chOff x="-292041" y="674687"/>
            <a:chExt cx="200025" cy="4918076"/>
          </a:xfrm>
        </p:grpSpPr>
        <p:sp>
          <p:nvSpPr>
            <p:cNvPr id="19" name="矩形: 圆角 18"/>
            <p:cNvSpPr/>
            <p:nvPr/>
          </p:nvSpPr>
          <p:spPr>
            <a:xfrm>
              <a:off x="-292041" y="3922713"/>
              <a:ext cx="200025" cy="193675"/>
            </a:xfrm>
            <a:prstGeom prst="roundRect">
              <a:avLst/>
            </a:prstGeom>
            <a:solidFill>
              <a:srgbClr val="1EC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21" name="矩形: 圆角 20"/>
            <p:cNvSpPr/>
            <p:nvPr/>
          </p:nvSpPr>
          <p:spPr>
            <a:xfrm>
              <a:off x="-292041" y="4217988"/>
              <a:ext cx="200025" cy="193675"/>
            </a:xfrm>
            <a:prstGeom prst="round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9" name="矩形: 圆角 38"/>
            <p:cNvSpPr/>
            <p:nvPr/>
          </p:nvSpPr>
          <p:spPr>
            <a:xfrm>
              <a:off x="-292041" y="4513263"/>
              <a:ext cx="200025" cy="193675"/>
            </a:xfrm>
            <a:prstGeom prst="roundRect">
              <a:avLst/>
            </a:prstGeom>
            <a:solidFill>
              <a:srgbClr val="3C6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1" name="矩形: 圆角 40"/>
            <p:cNvSpPr/>
            <p:nvPr/>
          </p:nvSpPr>
          <p:spPr>
            <a:xfrm>
              <a:off x="-292041" y="4808538"/>
              <a:ext cx="200025" cy="193675"/>
            </a:xfrm>
            <a:prstGeom prst="roundRect">
              <a:avLst/>
            </a:prstGeom>
            <a:solidFill>
              <a:srgbClr val="B48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3" name="矩形: 圆角 42"/>
            <p:cNvSpPr/>
            <p:nvPr/>
          </p:nvSpPr>
          <p:spPr>
            <a:xfrm>
              <a:off x="-292041" y="5103813"/>
              <a:ext cx="200025" cy="193675"/>
            </a:xfrm>
            <a:prstGeom prst="roundRect">
              <a:avLst/>
            </a:prstGeom>
            <a:solidFill>
              <a:srgbClr val="B47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5" name="矩形: 圆角 44"/>
            <p:cNvSpPr/>
            <p:nvPr/>
          </p:nvSpPr>
          <p:spPr>
            <a:xfrm>
              <a:off x="-292041" y="5399088"/>
              <a:ext cx="200025" cy="193675"/>
            </a:xfrm>
            <a:prstGeom prst="roundRect">
              <a:avLst/>
            </a:prstGeom>
            <a:solidFill>
              <a:srgbClr val="E68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7" name="矩形: 圆角 46"/>
            <p:cNvSpPr/>
            <p:nvPr/>
          </p:nvSpPr>
          <p:spPr>
            <a:xfrm>
              <a:off x="-292041" y="674687"/>
              <a:ext cx="200025" cy="193675"/>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9" name="矩形: 圆角 48"/>
            <p:cNvSpPr/>
            <p:nvPr/>
          </p:nvSpPr>
          <p:spPr>
            <a:xfrm>
              <a:off x="-292041" y="969962"/>
              <a:ext cx="200025" cy="193675"/>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1" name="矩形: 圆角 50"/>
            <p:cNvSpPr/>
            <p:nvPr/>
          </p:nvSpPr>
          <p:spPr>
            <a:xfrm>
              <a:off x="-292041" y="1265237"/>
              <a:ext cx="200025" cy="193675"/>
            </a:xfrm>
            <a:prstGeom prst="round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3" name="矩形: 圆角 52"/>
            <p:cNvSpPr/>
            <p:nvPr/>
          </p:nvSpPr>
          <p:spPr>
            <a:xfrm>
              <a:off x="-292041" y="1560512"/>
              <a:ext cx="200025" cy="193675"/>
            </a:xfrm>
            <a:prstGeom prst="round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5" name="矩形: 圆角 54"/>
            <p:cNvSpPr/>
            <p:nvPr/>
          </p:nvSpPr>
          <p:spPr>
            <a:xfrm>
              <a:off x="-292041" y="1855787"/>
              <a:ext cx="200025" cy="193675"/>
            </a:xfrm>
            <a:prstGeom prst="round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0" name="矩形: 圆角 29"/>
            <p:cNvSpPr/>
            <p:nvPr/>
          </p:nvSpPr>
          <p:spPr>
            <a:xfrm>
              <a:off x="-292041" y="2151063"/>
              <a:ext cx="200025" cy="193675"/>
            </a:xfrm>
            <a:prstGeom prst="roundRect">
              <a:avLst/>
            </a:prstGeom>
            <a:solidFill>
              <a:srgbClr val="D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1" name="矩形: 圆角 30"/>
            <p:cNvSpPr/>
            <p:nvPr/>
          </p:nvSpPr>
          <p:spPr>
            <a:xfrm>
              <a:off x="-292041" y="2446338"/>
              <a:ext cx="200025" cy="193675"/>
            </a:xfrm>
            <a:prstGeom prst="roundRect">
              <a:avLst/>
            </a:prstGeom>
            <a:solidFill>
              <a:srgbClr val="FAA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2" name="矩形: 圆角 31"/>
            <p:cNvSpPr/>
            <p:nvPr/>
          </p:nvSpPr>
          <p:spPr>
            <a:xfrm>
              <a:off x="-292041" y="2741613"/>
              <a:ext cx="200025" cy="193675"/>
            </a:xfrm>
            <a:prstGeom prst="roundRect">
              <a:avLst/>
            </a:prstGeom>
            <a:solidFill>
              <a:srgbClr val="FFD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3" name="矩形: 圆角 32"/>
            <p:cNvSpPr/>
            <p:nvPr/>
          </p:nvSpPr>
          <p:spPr>
            <a:xfrm>
              <a:off x="-292041" y="3036888"/>
              <a:ext cx="200025" cy="193675"/>
            </a:xfrm>
            <a:prstGeom prst="roundRect">
              <a:avLst/>
            </a:prstGeom>
            <a:solidFill>
              <a:srgbClr val="B4D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4" name="矩形: 圆角 33"/>
            <p:cNvSpPr/>
            <p:nvPr/>
          </p:nvSpPr>
          <p:spPr>
            <a:xfrm>
              <a:off x="-292041" y="3332163"/>
              <a:ext cx="200025" cy="193675"/>
            </a:xfrm>
            <a:prstGeom prst="roundRect">
              <a:avLst/>
            </a:prstGeom>
            <a:solidFill>
              <a:srgbClr val="50C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5" name="矩形: 圆角 34"/>
            <p:cNvSpPr/>
            <p:nvPr/>
          </p:nvSpPr>
          <p:spPr>
            <a:xfrm>
              <a:off x="-292041" y="3627438"/>
              <a:ext cx="200025" cy="193675"/>
            </a:xfrm>
            <a:prstGeom prst="roundRect">
              <a:avLst/>
            </a:prstGeom>
            <a:solidFill>
              <a:srgbClr val="32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 name="组合 2"/>
          <p:cNvGrpSpPr/>
          <p:nvPr userDrawn="1"/>
        </p:nvGrpSpPr>
        <p:grpSpPr>
          <a:xfrm>
            <a:off x="-292041" y="674687"/>
            <a:ext cx="200025" cy="4918076"/>
            <a:chOff x="-292041" y="674687"/>
            <a:chExt cx="200025" cy="4918076"/>
          </a:xfrm>
        </p:grpSpPr>
        <p:sp>
          <p:nvSpPr>
            <p:cNvPr id="19" name="矩形: 圆角 18"/>
            <p:cNvSpPr/>
            <p:nvPr/>
          </p:nvSpPr>
          <p:spPr>
            <a:xfrm>
              <a:off x="-292041" y="3922713"/>
              <a:ext cx="200025" cy="193675"/>
            </a:xfrm>
            <a:prstGeom prst="roundRect">
              <a:avLst/>
            </a:prstGeom>
            <a:solidFill>
              <a:srgbClr val="1EC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21" name="矩形: 圆角 20"/>
            <p:cNvSpPr/>
            <p:nvPr/>
          </p:nvSpPr>
          <p:spPr>
            <a:xfrm>
              <a:off x="-292041" y="4217988"/>
              <a:ext cx="200025" cy="193675"/>
            </a:xfrm>
            <a:prstGeom prst="round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9" name="矩形: 圆角 38"/>
            <p:cNvSpPr/>
            <p:nvPr/>
          </p:nvSpPr>
          <p:spPr>
            <a:xfrm>
              <a:off x="-292041" y="4513263"/>
              <a:ext cx="200025" cy="193675"/>
            </a:xfrm>
            <a:prstGeom prst="roundRect">
              <a:avLst/>
            </a:prstGeom>
            <a:solidFill>
              <a:srgbClr val="3C6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1" name="矩形: 圆角 40"/>
            <p:cNvSpPr/>
            <p:nvPr/>
          </p:nvSpPr>
          <p:spPr>
            <a:xfrm>
              <a:off x="-292041" y="4808538"/>
              <a:ext cx="200025" cy="193675"/>
            </a:xfrm>
            <a:prstGeom prst="roundRect">
              <a:avLst/>
            </a:prstGeom>
            <a:solidFill>
              <a:srgbClr val="B48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3" name="矩形: 圆角 42"/>
            <p:cNvSpPr/>
            <p:nvPr/>
          </p:nvSpPr>
          <p:spPr>
            <a:xfrm>
              <a:off x="-292041" y="5103813"/>
              <a:ext cx="200025" cy="193675"/>
            </a:xfrm>
            <a:prstGeom prst="roundRect">
              <a:avLst/>
            </a:prstGeom>
            <a:solidFill>
              <a:srgbClr val="B47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5" name="矩形: 圆角 44"/>
            <p:cNvSpPr/>
            <p:nvPr/>
          </p:nvSpPr>
          <p:spPr>
            <a:xfrm>
              <a:off x="-292041" y="5399088"/>
              <a:ext cx="200025" cy="193675"/>
            </a:xfrm>
            <a:prstGeom prst="roundRect">
              <a:avLst/>
            </a:prstGeom>
            <a:solidFill>
              <a:srgbClr val="E68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7" name="矩形: 圆角 46"/>
            <p:cNvSpPr/>
            <p:nvPr/>
          </p:nvSpPr>
          <p:spPr>
            <a:xfrm>
              <a:off x="-292041" y="674687"/>
              <a:ext cx="200025" cy="193675"/>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9" name="矩形: 圆角 48"/>
            <p:cNvSpPr/>
            <p:nvPr/>
          </p:nvSpPr>
          <p:spPr>
            <a:xfrm>
              <a:off x="-292041" y="969962"/>
              <a:ext cx="200025" cy="193675"/>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1" name="矩形: 圆角 50"/>
            <p:cNvSpPr/>
            <p:nvPr/>
          </p:nvSpPr>
          <p:spPr>
            <a:xfrm>
              <a:off x="-292041" y="1265237"/>
              <a:ext cx="200025" cy="193675"/>
            </a:xfrm>
            <a:prstGeom prst="round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3" name="矩形: 圆角 52"/>
            <p:cNvSpPr/>
            <p:nvPr/>
          </p:nvSpPr>
          <p:spPr>
            <a:xfrm>
              <a:off x="-292041" y="1560512"/>
              <a:ext cx="200025" cy="193675"/>
            </a:xfrm>
            <a:prstGeom prst="round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5" name="矩形: 圆角 54"/>
            <p:cNvSpPr/>
            <p:nvPr/>
          </p:nvSpPr>
          <p:spPr>
            <a:xfrm>
              <a:off x="-292041" y="1855787"/>
              <a:ext cx="200025" cy="193675"/>
            </a:xfrm>
            <a:prstGeom prst="round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0" name="矩形: 圆角 29"/>
            <p:cNvSpPr/>
            <p:nvPr/>
          </p:nvSpPr>
          <p:spPr>
            <a:xfrm>
              <a:off x="-292041" y="2151063"/>
              <a:ext cx="200025" cy="193675"/>
            </a:xfrm>
            <a:prstGeom prst="roundRect">
              <a:avLst/>
            </a:prstGeom>
            <a:solidFill>
              <a:srgbClr val="D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1" name="矩形: 圆角 30"/>
            <p:cNvSpPr/>
            <p:nvPr/>
          </p:nvSpPr>
          <p:spPr>
            <a:xfrm>
              <a:off x="-292041" y="2446338"/>
              <a:ext cx="200025" cy="193675"/>
            </a:xfrm>
            <a:prstGeom prst="roundRect">
              <a:avLst/>
            </a:prstGeom>
            <a:solidFill>
              <a:srgbClr val="FAA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2" name="矩形: 圆角 31"/>
            <p:cNvSpPr/>
            <p:nvPr/>
          </p:nvSpPr>
          <p:spPr>
            <a:xfrm>
              <a:off x="-292041" y="2741613"/>
              <a:ext cx="200025" cy="193675"/>
            </a:xfrm>
            <a:prstGeom prst="roundRect">
              <a:avLst/>
            </a:prstGeom>
            <a:solidFill>
              <a:srgbClr val="FFD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3" name="矩形: 圆角 32"/>
            <p:cNvSpPr/>
            <p:nvPr/>
          </p:nvSpPr>
          <p:spPr>
            <a:xfrm>
              <a:off x="-292041" y="3036888"/>
              <a:ext cx="200025" cy="193675"/>
            </a:xfrm>
            <a:prstGeom prst="roundRect">
              <a:avLst/>
            </a:prstGeom>
            <a:solidFill>
              <a:srgbClr val="B4D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4" name="矩形: 圆角 33"/>
            <p:cNvSpPr/>
            <p:nvPr/>
          </p:nvSpPr>
          <p:spPr>
            <a:xfrm>
              <a:off x="-292041" y="3332163"/>
              <a:ext cx="200025" cy="193675"/>
            </a:xfrm>
            <a:prstGeom prst="roundRect">
              <a:avLst/>
            </a:prstGeom>
            <a:solidFill>
              <a:srgbClr val="50C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5" name="矩形: 圆角 34"/>
            <p:cNvSpPr/>
            <p:nvPr/>
          </p:nvSpPr>
          <p:spPr>
            <a:xfrm>
              <a:off x="-292041" y="3627438"/>
              <a:ext cx="200025" cy="193675"/>
            </a:xfrm>
            <a:prstGeom prst="roundRect">
              <a:avLst/>
            </a:prstGeom>
            <a:solidFill>
              <a:srgbClr val="32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gr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 name="组合 2"/>
          <p:cNvGrpSpPr/>
          <p:nvPr userDrawn="1"/>
        </p:nvGrpSpPr>
        <p:grpSpPr>
          <a:xfrm>
            <a:off x="-292041" y="674687"/>
            <a:ext cx="200025" cy="4918076"/>
            <a:chOff x="-292041" y="674687"/>
            <a:chExt cx="200025" cy="4918076"/>
          </a:xfrm>
        </p:grpSpPr>
        <p:sp>
          <p:nvSpPr>
            <p:cNvPr id="19" name="矩形: 圆角 18"/>
            <p:cNvSpPr/>
            <p:nvPr/>
          </p:nvSpPr>
          <p:spPr>
            <a:xfrm>
              <a:off x="-292041" y="3922713"/>
              <a:ext cx="200025" cy="193675"/>
            </a:xfrm>
            <a:prstGeom prst="roundRect">
              <a:avLst/>
            </a:prstGeom>
            <a:solidFill>
              <a:srgbClr val="1EC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21" name="矩形: 圆角 20"/>
            <p:cNvSpPr/>
            <p:nvPr/>
          </p:nvSpPr>
          <p:spPr>
            <a:xfrm>
              <a:off x="-292041" y="4217988"/>
              <a:ext cx="200025" cy="193675"/>
            </a:xfrm>
            <a:prstGeom prst="round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9" name="矩形: 圆角 38"/>
            <p:cNvSpPr/>
            <p:nvPr/>
          </p:nvSpPr>
          <p:spPr>
            <a:xfrm>
              <a:off x="-292041" y="4513263"/>
              <a:ext cx="200025" cy="193675"/>
            </a:xfrm>
            <a:prstGeom prst="roundRect">
              <a:avLst/>
            </a:prstGeom>
            <a:solidFill>
              <a:srgbClr val="3C6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1" name="矩形: 圆角 40"/>
            <p:cNvSpPr/>
            <p:nvPr/>
          </p:nvSpPr>
          <p:spPr>
            <a:xfrm>
              <a:off x="-292041" y="4808538"/>
              <a:ext cx="200025" cy="193675"/>
            </a:xfrm>
            <a:prstGeom prst="roundRect">
              <a:avLst/>
            </a:prstGeom>
            <a:solidFill>
              <a:srgbClr val="B48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3" name="矩形: 圆角 42"/>
            <p:cNvSpPr/>
            <p:nvPr/>
          </p:nvSpPr>
          <p:spPr>
            <a:xfrm>
              <a:off x="-292041" y="5103813"/>
              <a:ext cx="200025" cy="193675"/>
            </a:xfrm>
            <a:prstGeom prst="roundRect">
              <a:avLst/>
            </a:prstGeom>
            <a:solidFill>
              <a:srgbClr val="B47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5" name="矩形: 圆角 44"/>
            <p:cNvSpPr/>
            <p:nvPr/>
          </p:nvSpPr>
          <p:spPr>
            <a:xfrm>
              <a:off x="-292041" y="5399088"/>
              <a:ext cx="200025" cy="193675"/>
            </a:xfrm>
            <a:prstGeom prst="roundRect">
              <a:avLst/>
            </a:prstGeom>
            <a:solidFill>
              <a:srgbClr val="E68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7" name="矩形: 圆角 46"/>
            <p:cNvSpPr/>
            <p:nvPr/>
          </p:nvSpPr>
          <p:spPr>
            <a:xfrm>
              <a:off x="-292041" y="674687"/>
              <a:ext cx="200025" cy="193675"/>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9" name="矩形: 圆角 48"/>
            <p:cNvSpPr/>
            <p:nvPr/>
          </p:nvSpPr>
          <p:spPr>
            <a:xfrm>
              <a:off x="-292041" y="969962"/>
              <a:ext cx="200025" cy="193675"/>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1" name="矩形: 圆角 50"/>
            <p:cNvSpPr/>
            <p:nvPr/>
          </p:nvSpPr>
          <p:spPr>
            <a:xfrm>
              <a:off x="-292041" y="1265237"/>
              <a:ext cx="200025" cy="193675"/>
            </a:xfrm>
            <a:prstGeom prst="round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3" name="矩形: 圆角 52"/>
            <p:cNvSpPr/>
            <p:nvPr/>
          </p:nvSpPr>
          <p:spPr>
            <a:xfrm>
              <a:off x="-292041" y="1560512"/>
              <a:ext cx="200025" cy="193675"/>
            </a:xfrm>
            <a:prstGeom prst="round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5" name="矩形: 圆角 54"/>
            <p:cNvSpPr/>
            <p:nvPr/>
          </p:nvSpPr>
          <p:spPr>
            <a:xfrm>
              <a:off x="-292041" y="1855787"/>
              <a:ext cx="200025" cy="193675"/>
            </a:xfrm>
            <a:prstGeom prst="round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0" name="矩形: 圆角 29"/>
            <p:cNvSpPr/>
            <p:nvPr/>
          </p:nvSpPr>
          <p:spPr>
            <a:xfrm>
              <a:off x="-292041" y="2151063"/>
              <a:ext cx="200025" cy="193675"/>
            </a:xfrm>
            <a:prstGeom prst="roundRect">
              <a:avLst/>
            </a:prstGeom>
            <a:solidFill>
              <a:srgbClr val="D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1" name="矩形: 圆角 30"/>
            <p:cNvSpPr/>
            <p:nvPr/>
          </p:nvSpPr>
          <p:spPr>
            <a:xfrm>
              <a:off x="-292041" y="2446338"/>
              <a:ext cx="200025" cy="193675"/>
            </a:xfrm>
            <a:prstGeom prst="roundRect">
              <a:avLst/>
            </a:prstGeom>
            <a:solidFill>
              <a:srgbClr val="FAA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2" name="矩形: 圆角 31"/>
            <p:cNvSpPr/>
            <p:nvPr/>
          </p:nvSpPr>
          <p:spPr>
            <a:xfrm>
              <a:off x="-292041" y="2741613"/>
              <a:ext cx="200025" cy="193675"/>
            </a:xfrm>
            <a:prstGeom prst="roundRect">
              <a:avLst/>
            </a:prstGeom>
            <a:solidFill>
              <a:srgbClr val="FFD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3" name="矩形: 圆角 32"/>
            <p:cNvSpPr/>
            <p:nvPr/>
          </p:nvSpPr>
          <p:spPr>
            <a:xfrm>
              <a:off x="-292041" y="3036888"/>
              <a:ext cx="200025" cy="193675"/>
            </a:xfrm>
            <a:prstGeom prst="roundRect">
              <a:avLst/>
            </a:prstGeom>
            <a:solidFill>
              <a:srgbClr val="B4D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4" name="矩形: 圆角 33"/>
            <p:cNvSpPr/>
            <p:nvPr/>
          </p:nvSpPr>
          <p:spPr>
            <a:xfrm>
              <a:off x="-292041" y="3332163"/>
              <a:ext cx="200025" cy="193675"/>
            </a:xfrm>
            <a:prstGeom prst="roundRect">
              <a:avLst/>
            </a:prstGeom>
            <a:solidFill>
              <a:srgbClr val="50C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5" name="矩形: 圆角 34"/>
            <p:cNvSpPr/>
            <p:nvPr/>
          </p:nvSpPr>
          <p:spPr>
            <a:xfrm>
              <a:off x="-292041" y="3627438"/>
              <a:ext cx="200025" cy="193675"/>
            </a:xfrm>
            <a:prstGeom prst="roundRect">
              <a:avLst/>
            </a:prstGeom>
            <a:solidFill>
              <a:srgbClr val="32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gr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3" name="组合 2"/>
          <p:cNvGrpSpPr/>
          <p:nvPr userDrawn="1"/>
        </p:nvGrpSpPr>
        <p:grpSpPr>
          <a:xfrm>
            <a:off x="-292041" y="674687"/>
            <a:ext cx="200025" cy="4918076"/>
            <a:chOff x="-292041" y="674687"/>
            <a:chExt cx="200025" cy="4918076"/>
          </a:xfrm>
        </p:grpSpPr>
        <p:sp>
          <p:nvSpPr>
            <p:cNvPr id="19" name="矩形: 圆角 18"/>
            <p:cNvSpPr/>
            <p:nvPr/>
          </p:nvSpPr>
          <p:spPr>
            <a:xfrm>
              <a:off x="-292041" y="3922713"/>
              <a:ext cx="200025" cy="193675"/>
            </a:xfrm>
            <a:prstGeom prst="roundRect">
              <a:avLst/>
            </a:prstGeom>
            <a:solidFill>
              <a:srgbClr val="1EC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21" name="矩形: 圆角 20"/>
            <p:cNvSpPr/>
            <p:nvPr/>
          </p:nvSpPr>
          <p:spPr>
            <a:xfrm>
              <a:off x="-292041" y="4217988"/>
              <a:ext cx="200025" cy="193675"/>
            </a:xfrm>
            <a:prstGeom prst="roundRect">
              <a:avLst/>
            </a:prstGeom>
            <a:solidFill>
              <a:srgbClr val="0078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9" name="矩形: 圆角 38"/>
            <p:cNvSpPr/>
            <p:nvPr/>
          </p:nvSpPr>
          <p:spPr>
            <a:xfrm>
              <a:off x="-292041" y="4513263"/>
              <a:ext cx="200025" cy="193675"/>
            </a:xfrm>
            <a:prstGeom prst="roundRect">
              <a:avLst/>
            </a:prstGeom>
            <a:solidFill>
              <a:srgbClr val="3C6E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1" name="矩形: 圆角 40"/>
            <p:cNvSpPr/>
            <p:nvPr/>
          </p:nvSpPr>
          <p:spPr>
            <a:xfrm>
              <a:off x="-292041" y="4808538"/>
              <a:ext cx="200025" cy="193675"/>
            </a:xfrm>
            <a:prstGeom prst="roundRect">
              <a:avLst/>
            </a:prstGeom>
            <a:solidFill>
              <a:srgbClr val="B48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3" name="矩形: 圆角 42"/>
            <p:cNvSpPr/>
            <p:nvPr/>
          </p:nvSpPr>
          <p:spPr>
            <a:xfrm>
              <a:off x="-292041" y="5103813"/>
              <a:ext cx="200025" cy="193675"/>
            </a:xfrm>
            <a:prstGeom prst="roundRect">
              <a:avLst/>
            </a:prstGeom>
            <a:solidFill>
              <a:srgbClr val="B478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5" name="矩形: 圆角 44"/>
            <p:cNvSpPr/>
            <p:nvPr/>
          </p:nvSpPr>
          <p:spPr>
            <a:xfrm>
              <a:off x="-292041" y="5399088"/>
              <a:ext cx="200025" cy="193675"/>
            </a:xfrm>
            <a:prstGeom prst="roundRect">
              <a:avLst/>
            </a:prstGeom>
            <a:solidFill>
              <a:srgbClr val="E682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7" name="矩形: 圆角 46"/>
            <p:cNvSpPr/>
            <p:nvPr/>
          </p:nvSpPr>
          <p:spPr>
            <a:xfrm>
              <a:off x="-292041" y="674687"/>
              <a:ext cx="200025" cy="193675"/>
            </a:xfrm>
            <a:prstGeom prst="round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49" name="矩形: 圆角 48"/>
            <p:cNvSpPr/>
            <p:nvPr/>
          </p:nvSpPr>
          <p:spPr>
            <a:xfrm>
              <a:off x="-292041" y="969962"/>
              <a:ext cx="200025" cy="193675"/>
            </a:xfrm>
            <a:prstGeom prst="round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1" name="矩形: 圆角 50"/>
            <p:cNvSpPr/>
            <p:nvPr/>
          </p:nvSpPr>
          <p:spPr>
            <a:xfrm>
              <a:off x="-292041" y="1265237"/>
              <a:ext cx="200025" cy="193675"/>
            </a:xfrm>
            <a:prstGeom prst="round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3" name="矩形: 圆角 52"/>
            <p:cNvSpPr/>
            <p:nvPr/>
          </p:nvSpPr>
          <p:spPr>
            <a:xfrm>
              <a:off x="-292041" y="1560512"/>
              <a:ext cx="200025" cy="193675"/>
            </a:xfrm>
            <a:prstGeom prst="roundRect">
              <a:avLst/>
            </a:prstGeom>
            <a:solidFill>
              <a:srgbClr val="6666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55" name="矩形: 圆角 54"/>
            <p:cNvSpPr/>
            <p:nvPr/>
          </p:nvSpPr>
          <p:spPr>
            <a:xfrm>
              <a:off x="-292041" y="1855787"/>
              <a:ext cx="200025" cy="193675"/>
            </a:xfrm>
            <a:prstGeom prst="roundRect">
              <a:avLst/>
            </a:prstGeom>
            <a:solidFill>
              <a:srgbClr val="33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0" name="矩形: 圆角 29"/>
            <p:cNvSpPr/>
            <p:nvPr/>
          </p:nvSpPr>
          <p:spPr>
            <a:xfrm>
              <a:off x="-292041" y="2151063"/>
              <a:ext cx="200025" cy="193675"/>
            </a:xfrm>
            <a:prstGeom prst="roundRect">
              <a:avLst/>
            </a:prstGeom>
            <a:solidFill>
              <a:srgbClr val="DC46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1" name="矩形: 圆角 30"/>
            <p:cNvSpPr/>
            <p:nvPr/>
          </p:nvSpPr>
          <p:spPr>
            <a:xfrm>
              <a:off x="-292041" y="2446338"/>
              <a:ext cx="200025" cy="193675"/>
            </a:xfrm>
            <a:prstGeom prst="roundRect">
              <a:avLst/>
            </a:prstGeom>
            <a:solidFill>
              <a:srgbClr val="FAAA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2" name="矩形: 圆角 31"/>
            <p:cNvSpPr/>
            <p:nvPr/>
          </p:nvSpPr>
          <p:spPr>
            <a:xfrm>
              <a:off x="-292041" y="2741613"/>
              <a:ext cx="200025" cy="193675"/>
            </a:xfrm>
            <a:prstGeom prst="roundRect">
              <a:avLst/>
            </a:prstGeom>
            <a:solidFill>
              <a:srgbClr val="FFD2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3" name="矩形: 圆角 32"/>
            <p:cNvSpPr/>
            <p:nvPr/>
          </p:nvSpPr>
          <p:spPr>
            <a:xfrm>
              <a:off x="-292041" y="3036888"/>
              <a:ext cx="200025" cy="193675"/>
            </a:xfrm>
            <a:prstGeom prst="roundRect">
              <a:avLst/>
            </a:prstGeom>
            <a:solidFill>
              <a:srgbClr val="B4D2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4" name="矩形: 圆角 33"/>
            <p:cNvSpPr/>
            <p:nvPr/>
          </p:nvSpPr>
          <p:spPr>
            <a:xfrm>
              <a:off x="-292041" y="3332163"/>
              <a:ext cx="200025" cy="193675"/>
            </a:xfrm>
            <a:prstGeom prst="roundRect">
              <a:avLst/>
            </a:prstGeom>
            <a:solidFill>
              <a:srgbClr val="50C8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35" name="矩形: 圆角 34"/>
            <p:cNvSpPr/>
            <p:nvPr/>
          </p:nvSpPr>
          <p:spPr>
            <a:xfrm>
              <a:off x="-292041" y="3627438"/>
              <a:ext cx="200025" cy="193675"/>
            </a:xfrm>
            <a:prstGeom prst="roundRect">
              <a:avLst/>
            </a:prstGeom>
            <a:solidFill>
              <a:srgbClr val="32D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gr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5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19.jpeg"/><Relationship Id="rId1"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标题 8"/>
          <p:cNvSpPr>
            <a:spLocks noGrp="1"/>
          </p:cNvSpPr>
          <p:nvPr>
            <p:ph type="title"/>
          </p:nvPr>
        </p:nvSpPr>
        <p:spPr>
          <a:xfrm>
            <a:off x="598805" y="1434465"/>
            <a:ext cx="7787103" cy="1588770"/>
          </a:xfrm>
          <a:prstGeom prst="rect">
            <a:avLst/>
          </a:prstGeom>
        </p:spPr>
        <p:txBody>
          <a:bodyPr/>
          <a:lstStyle/>
          <a:p>
            <a:pPr algn="ctr"/>
            <a:r>
              <a:rPr lang="zh-CN" altLang="en-US" sz="3600" dirty="0">
                <a:latin typeface="阿里巴巴普惠体 2.0 55 Regular" panose="00020600040101010101" charset="-122"/>
                <a:ea typeface="阿里巴巴普惠体 2.0 55 Regular" panose="00020600040101010101" charset="-122"/>
                <a:sym typeface="阿里巴巴普惠体 2.0 55 Regular" panose="00020600040101010101" charset="-122"/>
              </a:rPr>
              <a:t>湖南省第一届工业互联网安全大赛</a:t>
            </a:r>
            <a:endParaRPr lang="zh-CN" altLang="en-US" sz="3600" dirty="0">
              <a:latin typeface="阿里巴巴普惠体 2.0 55 Regular" panose="00020600040101010101" charset="-122"/>
              <a:ea typeface="阿里巴巴普惠体 2.0 55 Regular" panose="00020600040101010101" charset="-122"/>
              <a:cs typeface="阿里巴巴普惠体 2.0 55 Regular" panose="00020600040101010101" charset="-122"/>
              <a:sym typeface="阿里巴巴普惠体 2.0 55 Regular" panose="00020600040101010101" charset="-122"/>
            </a:endParaRPr>
          </a:p>
        </p:txBody>
      </p:sp>
      <p:sp>
        <p:nvSpPr>
          <p:cNvPr id="11" name="文本占位符 10"/>
          <p:cNvSpPr>
            <a:spLocks noGrp="1"/>
          </p:cNvSpPr>
          <p:nvPr>
            <p:ph type="body" idx="10"/>
          </p:nvPr>
        </p:nvSpPr>
        <p:spPr>
          <a:prstGeom prst="rect">
            <a:avLst/>
          </a:prstGeom>
        </p:spPr>
        <p:txBody>
          <a:bodyPr/>
          <a:lstStyle/>
          <a:p>
            <a:r>
              <a:rPr lang="zh-CN" altLang="en-US" i="0" dirty="0"/>
              <a:t>专注数字化靶场的攻防专家</a:t>
            </a:r>
            <a:endParaRPr lang="zh-CN" altLang="en-US" i="0" dirty="0"/>
          </a:p>
        </p:txBody>
      </p:sp>
      <p:sp>
        <p:nvSpPr>
          <p:cNvPr id="3" name="文本框 2"/>
          <p:cNvSpPr txBox="1"/>
          <p:nvPr/>
        </p:nvSpPr>
        <p:spPr>
          <a:xfrm>
            <a:off x="598805" y="3136265"/>
            <a:ext cx="6028641" cy="1988185"/>
          </a:xfrm>
          <a:prstGeom prst="rect">
            <a:avLst/>
          </a:prstGeom>
          <a:noFill/>
        </p:spPr>
        <p:txBody>
          <a:bodyPr wrap="square" rtlCol="0">
            <a:noAutofit/>
          </a:bodyPr>
          <a:lstStyle/>
          <a:p>
            <a:pPr algn="ctr">
              <a:lnSpc>
                <a:spcPts val="6000"/>
              </a:lnSpc>
              <a:buClrTx/>
              <a:buSzTx/>
              <a:buFontTx/>
            </a:pPr>
            <a:r>
              <a:rPr lang="zh-CN" altLang="en-US"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rPr>
              <a:t>暨</a:t>
            </a:r>
            <a:r>
              <a:rPr lang="en-US" altLang="zh-CN"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rPr>
              <a:t>2024</a:t>
            </a:r>
            <a:r>
              <a:rPr lang="zh-CN" altLang="en-US"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rPr>
              <a:t>年中国工业互联网安全大赛湖南省选拔赛</a:t>
            </a:r>
            <a:endParaRPr lang="en-US" altLang="zh-CN"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endParaRPr>
          </a:p>
          <a:p>
            <a:pPr algn="ctr">
              <a:lnSpc>
                <a:spcPts val="6000"/>
              </a:lnSpc>
              <a:buClrTx/>
              <a:buSzTx/>
              <a:buFontTx/>
            </a:pPr>
            <a:r>
              <a:rPr lang="zh-CN" altLang="en-US"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rPr>
              <a:t>技术方案</a:t>
            </a:r>
            <a:endParaRPr lang="zh-CN" altLang="en-US" sz="3600" b="1" spc="300" dirty="0">
              <a:solidFill>
                <a:srgbClr val="333333"/>
              </a:solidFill>
              <a:latin typeface="阿里巴巴普惠体 2.0 55 Regular" panose="00020600040101010101" charset="-122"/>
              <a:ea typeface="阿里巴巴普惠体 2.0 55 Regular" panose="00020600040101010101" charset="-122"/>
              <a:cs typeface="阿里巴巴普惠体 2.0 55 Regular" panose="00020600040101010101" charset="-122"/>
              <a:sym typeface="+mn-e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a:sym typeface="+mn-ea"/>
              </a:rPr>
              <a:t>二、比赛内容与环境</a:t>
            </a:r>
            <a:endParaRPr lang="zh-CN" altLang="en-US" dirty="0"/>
          </a:p>
        </p:txBody>
      </p:sp>
      <p:sp>
        <p:nvSpPr>
          <p:cNvPr id="2" name="文本框 1"/>
          <p:cNvSpPr txBox="1"/>
          <p:nvPr/>
        </p:nvSpPr>
        <p:spPr>
          <a:xfrm>
            <a:off x="765810" y="1246505"/>
            <a:ext cx="6096000" cy="506730"/>
          </a:xfrm>
          <a:prstGeom prst="rect">
            <a:avLst/>
          </a:prstGeom>
          <a:noFill/>
        </p:spPr>
        <p:txBody>
          <a:bodyPr wrap="square" rtlCol="0" anchor="t">
            <a:spAutoFit/>
          </a:bodyPr>
          <a:lstStyle/>
          <a:p>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大赛场地与设施</a:t>
            </a:r>
            <a:endParaRPr lang="zh-CN" altLang="en-US"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902335" y="1854200"/>
            <a:ext cx="10626090" cy="2585085"/>
          </a:xfrm>
          <a:prstGeom prst="rect">
            <a:avLst/>
          </a:prstGeom>
          <a:noFill/>
        </p:spPr>
        <p:txBody>
          <a:bodyPr wrap="square" rtlCol="0" anchor="t">
            <a:spAutoFit/>
          </a:bodyPr>
          <a:lstStyle/>
          <a:p>
            <a:pPr marL="542925" algn="l" rtl="0" eaLnBrk="0">
              <a:lnSpc>
                <a:spcPct val="97000"/>
              </a:lnSpc>
              <a:spcBef>
                <a:spcPts val="4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1、大赛</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平台：</a:t>
            </a:r>
            <a:endPar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a:p>
            <a:pPr marL="542925" indent="457200" algn="l" rtl="0" eaLnBrk="0" fontAlgn="auto">
              <a:lnSpc>
                <a:spcPct val="97000"/>
              </a:lnSpc>
              <a:spcBef>
                <a:spcPts val="400"/>
              </a:spcBef>
              <a:buClrTx/>
              <a:buSzTx/>
              <a:buFontTx/>
            </a:pPr>
            <a:r>
              <a:rPr sz="2400" dirty="0">
                <a:sym typeface="+mn-ea"/>
              </a:rPr>
              <a:t>竞赛平台，提供理论知识和实际操作的竞赛功能。该平台不仅支持赛题的导入与展示，还能让组织者根据不同学科领域创建和管理定制化的赛事内容。参赛者可以通过用户友好的界面轻松浏览赛题详情，提交答案，并接收即时反馈。</a:t>
            </a:r>
            <a:endParaRPr sz="2400" dirty="0">
              <a:sym typeface="+mn-ea"/>
            </a:endParaRPr>
          </a:p>
          <a:p>
            <a:pPr marL="542925" algn="l" rtl="0" eaLnBrk="0">
              <a:lnSpc>
                <a:spcPct val="97000"/>
              </a:lnSpc>
              <a:spcBef>
                <a:spcPts val="4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2、耗材</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a:t>
            </a:r>
            <a:endPar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a:p>
            <a:pPr marL="542925" algn="l" rtl="0" eaLnBrk="0">
              <a:lnSpc>
                <a:spcPct val="97000"/>
              </a:lnSpc>
              <a:spcBef>
                <a:spcPts val="455"/>
              </a:spcBef>
              <a:buClrTx/>
              <a:buSzTx/>
              <a:buFontTx/>
            </a:pPr>
            <a:endPar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graphicFrame>
        <p:nvGraphicFramePr>
          <p:cNvPr id="6" name="表格 5"/>
          <p:cNvGraphicFramePr/>
          <p:nvPr>
            <p:custDataLst>
              <p:tags r:id="rId1"/>
            </p:custDataLst>
          </p:nvPr>
        </p:nvGraphicFramePr>
        <p:xfrm>
          <a:off x="1593215" y="4148455"/>
          <a:ext cx="9591040" cy="2263775"/>
        </p:xfrm>
        <a:graphic>
          <a:graphicData uri="http://schemas.openxmlformats.org/drawingml/2006/table">
            <a:tbl>
              <a:tblPr/>
              <a:tblGrid>
                <a:gridCol w="1144905"/>
                <a:gridCol w="2693670"/>
                <a:gridCol w="3201670"/>
                <a:gridCol w="1637665"/>
                <a:gridCol w="913130"/>
              </a:tblGrid>
              <a:tr h="452755">
                <a:tc>
                  <a:txBody>
                    <a:bodyPr/>
                    <a:lstStyle/>
                    <a:p>
                      <a:pPr marL="0" indent="0" algn="ctr">
                        <a:lnSpc>
                          <a:spcPct val="150000"/>
                        </a:lnSpc>
                        <a:spcBef>
                          <a:spcPct val="0"/>
                        </a:spcBef>
                        <a:spcAft>
                          <a:spcPct val="0"/>
                        </a:spcAft>
                      </a:pPr>
                      <a:r>
                        <a:rPr lang="zh-CN" sz="2000" b="0">
                          <a:solidFill>
                            <a:srgbClr val="000000"/>
                          </a:solidFill>
                          <a:latin typeface="+mj-lt"/>
                          <a:ea typeface="+mj-lt"/>
                        </a:rPr>
                        <a:t>序号</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名称</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说明</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数量</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单位</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452755">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1</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zh-CN" sz="2000" b="0">
                          <a:solidFill>
                            <a:srgbClr val="000000"/>
                          </a:solidFill>
                          <a:latin typeface="+mj-lt"/>
                          <a:ea typeface="+mj-lt"/>
                        </a:rPr>
                        <a:t>网线</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zh-CN" sz="2000" b="0">
                          <a:solidFill>
                            <a:srgbClr val="000000"/>
                          </a:solidFill>
                          <a:latin typeface="+mj-lt"/>
                          <a:ea typeface="+mj-lt"/>
                        </a:rPr>
                        <a:t>双绞线</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若干</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根</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452755">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2</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zh-CN" sz="2000" b="0">
                          <a:solidFill>
                            <a:srgbClr val="000000"/>
                          </a:solidFill>
                          <a:latin typeface="+mj-lt"/>
                          <a:ea typeface="+mj-lt"/>
                        </a:rPr>
                        <a:t>交换机调试线</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en-US" altLang="zh-CN" sz="2000" b="0">
                          <a:solidFill>
                            <a:srgbClr val="000000"/>
                          </a:solidFill>
                          <a:latin typeface="+mj-lt"/>
                          <a:ea typeface="Times New Roman" panose="02020603050405020304"/>
                          <a:cs typeface="+mj-lt"/>
                        </a:rPr>
                        <a:t>USB </a:t>
                      </a:r>
                      <a:r>
                        <a:rPr lang="zh-CN" sz="2000" b="0">
                          <a:solidFill>
                            <a:srgbClr val="000000"/>
                          </a:solidFill>
                          <a:latin typeface="+mj-lt"/>
                          <a:ea typeface="仿宋_GB2312"/>
                          <a:cs typeface="+mj-lt"/>
                        </a:rPr>
                        <a:t>转 </a:t>
                      </a:r>
                      <a:r>
                        <a:rPr lang="en-US" altLang="zh-CN" sz="2000" b="0">
                          <a:solidFill>
                            <a:srgbClr val="000000"/>
                          </a:solidFill>
                          <a:latin typeface="+mj-lt"/>
                          <a:ea typeface="Times New Roman" panose="02020603050405020304"/>
                          <a:cs typeface="+mj-lt"/>
                        </a:rPr>
                        <a:t>RJ45 </a:t>
                      </a:r>
                      <a:r>
                        <a:rPr lang="zh-CN" sz="2000" b="0">
                          <a:solidFill>
                            <a:srgbClr val="000000"/>
                          </a:solidFill>
                          <a:latin typeface="+mj-lt"/>
                          <a:ea typeface="仿宋_GB2312"/>
                          <a:cs typeface="+mj-lt"/>
                        </a:rPr>
                        <a:t>调试线</a:t>
                      </a:r>
                      <a:endParaRPr lang="zh-CN" sz="2000" b="0">
                        <a:solidFill>
                          <a:srgbClr val="000000"/>
                        </a:solidFill>
                        <a:latin typeface="+mj-lt"/>
                        <a:ea typeface="仿宋_GB2312"/>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1</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根</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452755">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3</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zh-CN" sz="2000" b="0">
                          <a:solidFill>
                            <a:srgbClr val="000000"/>
                          </a:solidFill>
                          <a:latin typeface="+mj-lt"/>
                          <a:ea typeface="+mj-lt"/>
                        </a:rPr>
                        <a:t>集线器</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en-US" altLang="zh-CN" sz="2000" b="0">
                          <a:solidFill>
                            <a:srgbClr val="000000"/>
                          </a:solidFill>
                          <a:latin typeface="+mj-lt"/>
                          <a:ea typeface="Times New Roman" panose="02020603050405020304"/>
                          <a:cs typeface="+mj-lt"/>
                        </a:rPr>
                        <a:t>5 </a:t>
                      </a:r>
                      <a:r>
                        <a:rPr lang="zh-CN" sz="2000" b="0">
                          <a:solidFill>
                            <a:srgbClr val="000000"/>
                          </a:solidFill>
                          <a:latin typeface="+mj-lt"/>
                          <a:ea typeface="仿宋_GB2312"/>
                          <a:cs typeface="+mj-lt"/>
                        </a:rPr>
                        <a:t>口集线器</a:t>
                      </a:r>
                      <a:endParaRPr lang="zh-CN" sz="2000" b="0">
                        <a:solidFill>
                          <a:srgbClr val="000000"/>
                        </a:solidFill>
                        <a:latin typeface="+mj-lt"/>
                        <a:ea typeface="仿宋_GB2312"/>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1</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个</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r h="452755">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4</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en-US" altLang="zh-CN" sz="2000" b="0">
                          <a:solidFill>
                            <a:srgbClr val="000000"/>
                          </a:solidFill>
                          <a:latin typeface="+mj-lt"/>
                          <a:ea typeface="Times New Roman" panose="02020603050405020304"/>
                          <a:cs typeface="+mj-lt"/>
                        </a:rPr>
                        <a:t>U </a:t>
                      </a:r>
                      <a:r>
                        <a:rPr lang="zh-CN" sz="2000" b="0">
                          <a:solidFill>
                            <a:srgbClr val="000000"/>
                          </a:solidFill>
                          <a:latin typeface="+mj-lt"/>
                          <a:ea typeface="仿宋_GB2312"/>
                          <a:cs typeface="+mj-lt"/>
                        </a:rPr>
                        <a:t>盘</a:t>
                      </a:r>
                      <a:endParaRPr lang="zh-CN" sz="2000" b="0">
                        <a:solidFill>
                          <a:srgbClr val="000000"/>
                        </a:solidFill>
                        <a:latin typeface="+mj-lt"/>
                        <a:ea typeface="仿宋_GB2312"/>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just">
                        <a:lnSpc>
                          <a:spcPct val="150000"/>
                        </a:lnSpc>
                        <a:spcBef>
                          <a:spcPct val="0"/>
                        </a:spcBef>
                        <a:spcAft>
                          <a:spcPct val="0"/>
                        </a:spcAft>
                      </a:pPr>
                      <a:r>
                        <a:rPr lang="en-US" altLang="zh-CN" sz="2000" b="0">
                          <a:solidFill>
                            <a:srgbClr val="000000"/>
                          </a:solidFill>
                          <a:latin typeface="+mj-lt"/>
                          <a:ea typeface="Times New Roman" panose="02020603050405020304"/>
                          <a:cs typeface="+mj-lt"/>
                        </a:rPr>
                        <a:t>64GB</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en-US" altLang="zh-CN" sz="2000" b="0">
                          <a:solidFill>
                            <a:srgbClr val="000000"/>
                          </a:solidFill>
                          <a:latin typeface="+mj-lt"/>
                          <a:ea typeface="Times New Roman" panose="02020603050405020304"/>
                          <a:cs typeface="+mj-lt"/>
                        </a:rPr>
                        <a:t>1</a:t>
                      </a:r>
                      <a:endParaRPr lang="en-US" altLang="zh-CN" sz="2000" b="0">
                        <a:solidFill>
                          <a:srgbClr val="000000"/>
                        </a:solidFill>
                        <a:latin typeface="+mj-lt"/>
                        <a:ea typeface="Times New Roman" panose="02020603050405020304"/>
                        <a:cs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c>
                  <a:txBody>
                    <a:bodyPr/>
                    <a:lstStyle/>
                    <a:p>
                      <a:pPr marL="0" indent="0" algn="ctr">
                        <a:lnSpc>
                          <a:spcPct val="150000"/>
                        </a:lnSpc>
                        <a:spcBef>
                          <a:spcPct val="0"/>
                        </a:spcBef>
                        <a:spcAft>
                          <a:spcPct val="0"/>
                        </a:spcAft>
                      </a:pPr>
                      <a:r>
                        <a:rPr lang="zh-CN" sz="2000" b="0">
                          <a:solidFill>
                            <a:srgbClr val="000000"/>
                          </a:solidFill>
                          <a:latin typeface="+mj-lt"/>
                          <a:ea typeface="+mj-lt"/>
                        </a:rPr>
                        <a:t>个</a:t>
                      </a:r>
                      <a:endParaRPr lang="zh-CN" sz="2000" b="0">
                        <a:solidFill>
                          <a:srgbClr val="000000"/>
                        </a:solidFill>
                        <a:latin typeface="+mj-lt"/>
                        <a:ea typeface="+mj-lt"/>
                      </a:endParaRPr>
                    </a:p>
                  </a:txBody>
                  <a:tcPr marL="0" marR="0" marT="0" marB="0">
                    <a:lnL w="12700">
                      <a:solidFill>
                        <a:schemeClr val="tx1"/>
                      </a:solidFill>
                      <a:prstDash val="solid"/>
                    </a:lnL>
                    <a:lnR w="12700">
                      <a:solidFill>
                        <a:schemeClr val="tx1"/>
                      </a:solidFill>
                      <a:prstDash val="solid"/>
                    </a:lnR>
                    <a:lnT w="12700">
                      <a:solidFill>
                        <a:schemeClr val="tx1"/>
                      </a:solidFill>
                      <a:prstDash val="solid"/>
                    </a:lnT>
                    <a:lnB w="12700">
                      <a:solidFill>
                        <a:schemeClr val="tx1"/>
                      </a:solidFill>
                      <a:prstDash val="solid"/>
                    </a:lnB>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a:sym typeface="+mn-ea"/>
              </a:rPr>
              <a:t>二、比赛内容与环境</a:t>
            </a:r>
            <a:endParaRPr lang="zh-CN" altLang="en-US" dirty="0"/>
          </a:p>
        </p:txBody>
      </p:sp>
      <p:sp>
        <p:nvSpPr>
          <p:cNvPr id="2" name="文本框 1"/>
          <p:cNvSpPr txBox="1"/>
          <p:nvPr/>
        </p:nvSpPr>
        <p:spPr>
          <a:xfrm>
            <a:off x="765810" y="1246505"/>
            <a:ext cx="6096000" cy="506730"/>
          </a:xfrm>
          <a:prstGeom prst="rect">
            <a:avLst/>
          </a:prstGeom>
          <a:noFill/>
        </p:spPr>
        <p:txBody>
          <a:bodyPr wrap="square" rtlCol="0" anchor="t">
            <a:spAutoFit/>
          </a:bodyPr>
          <a:lstStyle/>
          <a:p>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大赛场地与设施</a:t>
            </a:r>
            <a:endParaRPr lang="zh-CN" altLang="en-US"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863600" y="2380615"/>
            <a:ext cx="10626090" cy="1512570"/>
          </a:xfrm>
          <a:prstGeom prst="rect">
            <a:avLst/>
          </a:prstGeom>
          <a:noFill/>
        </p:spPr>
        <p:txBody>
          <a:bodyPr wrap="square" rtlCol="0" anchor="t">
            <a:spAutoFit/>
          </a:bodyPr>
          <a:lstStyle/>
          <a:p>
            <a:pPr marL="542925" algn="l" rtl="0" eaLnBrk="0">
              <a:lnSpc>
                <a:spcPct val="97000"/>
              </a:lnSpc>
              <a:spcBef>
                <a:spcPts val="455"/>
              </a:spcBef>
              <a:buClrTx/>
              <a:buSzTx/>
              <a:buFontTx/>
            </a:pPr>
            <a:r>
              <a:rPr lang="en-US"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3</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注意事项：</a:t>
            </a:r>
            <a:endPar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a:p>
            <a:pPr marL="542925" indent="457200" algn="l" rtl="0" eaLnBrk="0" fontAlgn="auto">
              <a:lnSpc>
                <a:spcPct val="97000"/>
              </a:lnSpc>
              <a:spcBef>
                <a:spcPts val="400"/>
              </a:spcBef>
              <a:buClrTx/>
              <a:buSzTx/>
              <a:buFontTx/>
            </a:pPr>
            <a:r>
              <a:rPr sz="2400" dirty="0">
                <a:sym typeface="+mn-ea"/>
              </a:rPr>
              <a:t>每位参赛选手仅可携带一台笔记本电脑（扩展坞自备），禁止携带其他智能电子设备、存储设备、网络通信设备及其他等与大赛无关的物品。</a:t>
            </a:r>
            <a:endParaRPr sz="24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a:p>
            <a:pPr marL="542925" algn="l" rtl="0" eaLnBrk="0">
              <a:lnSpc>
                <a:spcPct val="97000"/>
              </a:lnSpc>
              <a:spcBef>
                <a:spcPts val="455"/>
              </a:spcBef>
              <a:buClrTx/>
              <a:buSzTx/>
              <a:buFontTx/>
            </a:pPr>
            <a:endPar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gn="l">
              <a:lnSpc>
                <a:spcPct val="200000"/>
              </a:lnSpc>
              <a:buClrTx/>
              <a:buSzTx/>
            </a:pPr>
            <a:r>
              <a:rPr lang="zh-CN" altLang="en-US" sz="2400" b="0">
                <a:solidFill>
                  <a:schemeClr val="tx2"/>
                </a:solidFill>
                <a:latin typeface="阿里巴巴普惠体 2.0 55 Regular" panose="00020600040101010101" charset="-122"/>
                <a:ea typeface="阿里巴巴普惠体 2.0 55 Regular" panose="00020600040101010101" charset="-122"/>
              </a:rPr>
              <a:t>赛项简介</a:t>
            </a:r>
            <a:endParaRPr lang="zh-CN" altLang="en-US" sz="2400" b="0">
              <a:solidFill>
                <a:schemeClr val="tx2"/>
              </a:solidFill>
              <a:latin typeface="阿里巴巴普惠体 2.0 55 Regular" panose="00020600040101010101" charset="-122"/>
              <a:ea typeface="阿里巴巴普惠体 2.0 55 Regular" panose="00020600040101010101" charset="-122"/>
            </a:endParaRPr>
          </a:p>
          <a:p>
            <a:pPr algn="l">
              <a:lnSpc>
                <a:spcPct val="200000"/>
              </a:lnSpc>
              <a:buClrTx/>
              <a:buSzTx/>
            </a:pPr>
            <a:r>
              <a:rPr lang="zh-CN" altLang="en-US" b="0">
                <a:solidFill>
                  <a:schemeClr val="tx2"/>
                </a:solidFill>
                <a:latin typeface="阿里巴巴普惠体 2.0 55 Regular" panose="00020600040101010101" charset="-122"/>
                <a:ea typeface="阿里巴巴普惠体 2.0 55 Regular" panose="00020600040101010101" charset="-122"/>
                <a:sym typeface="+mn-ea"/>
              </a:rPr>
              <a:t>比赛内容与环境</a:t>
            </a:r>
            <a:endParaRPr lang="zh-CN" altLang="en-US" b="0">
              <a:solidFill>
                <a:schemeClr val="tx2"/>
              </a:solidFill>
              <a:latin typeface="阿里巴巴普惠体 2.0 55 Regular" panose="00020600040101010101" charset="-122"/>
              <a:ea typeface="阿里巴巴普惠体 2.0 55 Regular" panose="00020600040101010101" charset="-122"/>
              <a:sym typeface="+mn-ea"/>
            </a:endParaRPr>
          </a:p>
          <a:p>
            <a:pPr algn="l">
              <a:lnSpc>
                <a:spcPct val="200000"/>
              </a:lnSpc>
              <a:buClrTx/>
              <a:buSzTx/>
            </a:pPr>
            <a:r>
              <a:rPr lang="zh-CN" altLang="en-US" sz="2400">
                <a:latin typeface="阿里巴巴普惠体 2.0 55 Regular" panose="00020600040101010101" charset="-122"/>
                <a:ea typeface="阿里巴巴普惠体 2.0 55 Regular" panose="00020600040101010101" charset="-122"/>
              </a:rPr>
              <a:t>赛项评分</a:t>
            </a:r>
            <a:endParaRPr lang="zh-CN" altLang="en-US" sz="2400">
              <a:latin typeface="阿里巴巴普惠体 2.0 55 Regular" panose="00020600040101010101" charset="-122"/>
              <a:ea typeface="阿里巴巴普惠体 2.0 55 Regular" panose="00020600040101010101" charset="-122"/>
            </a:endParaRPr>
          </a:p>
          <a:p>
            <a:pPr>
              <a:lnSpc>
                <a:spcPct val="200000"/>
              </a:lnSpc>
            </a:pPr>
            <a:r>
              <a:rPr lang="zh-CN" altLang="en-US" sz="2400" b="0">
                <a:solidFill>
                  <a:schemeClr val="tx2"/>
                </a:solidFill>
                <a:latin typeface="阿里巴巴普惠体 2.0 55 Regular" panose="00020600040101010101" charset="-122"/>
                <a:ea typeface="阿里巴巴普惠体 2.0 55 Regular" panose="00020600040101010101" charset="-122"/>
              </a:rPr>
              <a:t>赛项特色</a:t>
            </a:r>
            <a:endParaRPr lang="zh-CN" altLang="en-US" sz="2400" b="0">
              <a:solidFill>
                <a:schemeClr val="tx2"/>
              </a:solidFill>
              <a:latin typeface="阿里巴巴普惠体 2.0 55 Regular" panose="00020600040101010101" charset="-122"/>
              <a:ea typeface="阿里巴巴普惠体 2.0 55 Regular" panose="00020600040101010101" charset="-122"/>
            </a:endParaRPr>
          </a:p>
        </p:txBody>
      </p:sp>
      <p:grpSp>
        <p:nvGrpSpPr>
          <p:cNvPr id="3" name="组合 2"/>
          <p:cNvGrpSpPr/>
          <p:nvPr/>
        </p:nvGrpSpPr>
        <p:grpSpPr>
          <a:xfrm>
            <a:off x="4896157" y="3333750"/>
            <a:ext cx="2360357" cy="0"/>
            <a:chOff x="4260850" y="3346450"/>
            <a:chExt cx="2360357" cy="0"/>
          </a:xfrm>
        </p:grpSpPr>
        <p:cxnSp>
          <p:nvCxnSpPr>
            <p:cNvPr id="4" name="直接连接符 3"/>
            <p:cNvCxnSpPr/>
            <p:nvPr/>
          </p:nvCxnSpPr>
          <p:spPr>
            <a:xfrm>
              <a:off x="6233857"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260850"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838200" y="1268730"/>
            <a:ext cx="10515600" cy="3951605"/>
          </a:xfrm>
        </p:spPr>
        <p:txBody>
          <a:bodyPr/>
          <a:lstStyle/>
          <a:p>
            <a:pPr marL="12700" algn="l"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评分标准制定原则</a:t>
            </a:r>
            <a:endPar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indent="457200" fontAlgn="auto">
              <a:lnSpc>
                <a:spcPct val="150000"/>
              </a:lnSpc>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依据参赛选手完成的情况实施综合评定。评定依据湖南工业互联网大赛——（工业互联网安全方向）赛项竞赛技术方案中明确的技术规范，按照技能大赛技术裁判组制定的考核标准进行评分，全面评价参赛选手职业能力的要求，本着“科学严谨、公正公平、可操作性强、突出工匠精神”的原则制定评分标准。</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三、赛项评分</a:t>
            </a:r>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838200" y="1268730"/>
            <a:ext cx="10515600" cy="3951605"/>
          </a:xfrm>
        </p:spPr>
        <p:txBody>
          <a:bodyPr/>
          <a:lstStyle/>
          <a:p>
            <a:pPr marL="12700" algn="l"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评分</a:t>
            </a:r>
            <a:r>
              <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方法</a:t>
            </a:r>
            <a:endPar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endPar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a:t>
            </a:r>
            <a:r>
              <a:rPr lang="en-US" altLang="zh-CN"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1</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）基本评定方法</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成绩评定是根据赛事考核目标、内容对队伍或选手在赛事活动过程中的表现和最终成果做出评价。</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所有的评分表、成绩汇总表备案以供核查，最终的成绩由裁判长进行审核确认并上报赛事组委会。</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成绩汇总：实际操作比赛成绩经过加密裁判组解密后与选手理论知 识竞赛成绩进行加权计算，确定最终比赛成绩，经总裁判长审核、仲裁 组长复核后签字确认。</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三、赛项评分</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838200" y="1268730"/>
            <a:ext cx="10515600" cy="3951605"/>
          </a:xfrm>
        </p:spPr>
        <p:txBody>
          <a:bodyPr/>
          <a:lstStyle/>
          <a:p>
            <a:pPr marL="12700" algn="l"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评分</a:t>
            </a:r>
            <a:r>
              <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方法</a:t>
            </a:r>
            <a:endPar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endParaRPr lang="zh-CN"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a:t>
            </a:r>
            <a:r>
              <a:rPr lang="en-US" altLang="zh-CN"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2</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）相同成绩处理</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总成绩相同时，以实际操作竞赛成绩得分高的名次在前；总成绩和实际操作竞赛总成绩相同时，完成实际操作竞赛所用时间少（ 即最后一次提交题目正确答案早）的名次在前。</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三、赛项评分</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925195" y="1800860"/>
            <a:ext cx="10515600" cy="3951605"/>
          </a:xfrm>
        </p:spPr>
        <p:txBody>
          <a:bodyPr/>
          <a:lstStyle/>
          <a:p>
            <a:pPr marL="12700" algn="l"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竞赛内容分值比例</a:t>
            </a:r>
            <a:endParaRPr sz="2700" dirty="0">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（1）理论知识竞赛评分</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indent="457200" algn="l" eaLnBrk="0" fontAlgn="auto">
              <a:lnSpc>
                <a:spcPct val="100000"/>
              </a:lnSpc>
              <a:buClrTx/>
              <a:buSzTx/>
              <a:buFontTx/>
            </a:pPr>
            <a:r>
              <a:rPr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预赛理论知识竞赛总分为300分，决赛理论知识竞赛总分为</a:t>
            </a:r>
            <a:r>
              <a:rPr 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3</a:t>
            </a:r>
            <a:r>
              <a:rPr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00分，各题型分值占比分别为单项选择题60%、多项选择题40%。</a:t>
            </a:r>
            <a:endParaRPr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三、赛项评分</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810260" y="951865"/>
            <a:ext cx="10570845" cy="1241425"/>
          </a:xfrm>
        </p:spPr>
        <p:txBody>
          <a:bodyPr/>
          <a:lstStyle/>
          <a:p>
            <a:pPr marL="12700" algn="l"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竞赛内容分值比例</a:t>
            </a:r>
            <a:endParaRPr sz="2700" dirty="0">
              <a:latin typeface="微软雅黑" panose="020B0503020204020204" charset="-122"/>
              <a:ea typeface="微软雅黑" panose="020B0503020204020204" charset="-122"/>
              <a:cs typeface="微软雅黑" panose="020B0503020204020204"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a:t>
            </a:r>
            <a:r>
              <a:rPr lang="en-US" altLang="zh-CN"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2</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）实际操作竞赛评分：实践操作竞赛总分</a:t>
            </a:r>
            <a:r>
              <a:rPr lang="en-US" altLang="zh-CN"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9</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00分，各项分数</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占比见</a:t>
            </a:r>
            <a:r>
              <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rPr>
              <a:t>下表</a:t>
            </a: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a:p>
            <a:pPr marL="12700" algn="l" eaLnBrk="0">
              <a:lnSpc>
                <a:spcPct val="100000"/>
              </a:lnSpc>
              <a:buClrTx/>
              <a:buSzTx/>
              <a:buFontTx/>
            </a:pPr>
            <a:endParaRPr lang="zh-CN" altLang="en-US" sz="2400" dirty="0">
              <a:solidFill>
                <a:schemeClr val="tx1"/>
              </a:solidFill>
              <a:latin typeface="阿里巴巴普惠体 2.0 55 Regular" panose="00020600040101010101" charset="-122"/>
              <a:ea typeface="阿里巴巴普惠体 2.0 55 Regular" panose="00020600040101010101" charset="-122"/>
              <a:cs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三、赛项评分</a:t>
            </a:r>
            <a:endParaRPr lang="zh-CN" altLang="en-US" dirty="0"/>
          </a:p>
        </p:txBody>
      </p:sp>
      <p:graphicFrame>
        <p:nvGraphicFramePr>
          <p:cNvPr id="2" name="表格 1"/>
          <p:cNvGraphicFramePr/>
          <p:nvPr>
            <p:custDataLst>
              <p:tags r:id="rId1"/>
            </p:custDataLst>
          </p:nvPr>
        </p:nvGraphicFramePr>
        <p:xfrm>
          <a:off x="1352550" y="2331720"/>
          <a:ext cx="9681210" cy="4358640"/>
        </p:xfrm>
        <a:graphic>
          <a:graphicData uri="http://schemas.openxmlformats.org/drawingml/2006/table">
            <a:tbl>
              <a:tblPr firstRow="1" bandRow="1">
                <a:tableStyleId>{B301B821-A1FF-4177-AEE7-76D212191A09}</a:tableStyleId>
              </a:tblPr>
              <a:tblGrid>
                <a:gridCol w="4324985"/>
                <a:gridCol w="5356225"/>
              </a:tblGrid>
              <a:tr h="198120">
                <a:tc>
                  <a:txBody>
                    <a:bodyPr/>
                    <a:p>
                      <a:pPr indent="0" algn="ctr">
                        <a:buNone/>
                      </a:pPr>
                      <a:r>
                        <a:rPr lang="en-US" sz="1300"/>
                        <a:t>一级指标</a:t>
                      </a:r>
                      <a:endParaRPr lang="en-US" altLang="en-US" sz="1300"/>
                    </a:p>
                  </a:txBody>
                  <a:tcPr marL="0" marR="0" marT="0" marB="0" vert="horz" anchor="t" anchorCtr="0"/>
                </a:tc>
                <a:tc>
                  <a:txBody>
                    <a:bodyPr/>
                    <a:p>
                      <a:pPr indent="0" algn="ctr">
                        <a:buNone/>
                      </a:pPr>
                      <a:r>
                        <a:rPr lang="en-US" sz="1300"/>
                        <a:t>二级指标</a:t>
                      </a:r>
                      <a:endParaRPr lang="en-US" altLang="en-US" sz="1300"/>
                    </a:p>
                  </a:txBody>
                  <a:tcPr marL="0" marR="0" marT="0" marB="0" vert="horz" anchor="t" anchorCtr="0"/>
                </a:tc>
              </a:tr>
              <a:tr h="198120">
                <a:tc rowSpan="4">
                  <a:txBody>
                    <a:bodyPr/>
                    <a:p>
                      <a:pPr indent="0" algn="ctr">
                        <a:buNone/>
                      </a:pPr>
                      <a:r>
                        <a:rPr lang="en-US" sz="1300"/>
                        <a:t>业务加固实施</a:t>
                      </a:r>
                      <a:r>
                        <a:rPr lang="en-US" altLang="en-US" sz="1300"/>
                        <a:t>（10%）</a:t>
                      </a:r>
                      <a:endParaRPr lang="en-US" altLang="en-US" sz="1300"/>
                    </a:p>
                  </a:txBody>
                  <a:tcPr marL="0" marR="0" marT="0" marB="0" vert="horz" anchor="ctr" anchorCtr="0"/>
                </a:tc>
                <a:tc>
                  <a:txBody>
                    <a:bodyPr/>
                    <a:p>
                      <a:pPr indent="0" algn="ctr">
                        <a:buNone/>
                      </a:pPr>
                      <a:r>
                        <a:rPr lang="en-US" sz="1300"/>
                        <a:t>系统安全基线建设与实施</a:t>
                      </a:r>
                      <a:endParaRPr lang="en-US" altLang="en-US" sz="1300"/>
                    </a:p>
                  </a:txBody>
                  <a:tcPr marL="0" marR="0" marT="0" marB="0" vert="horz" anchor="t" anchorCtr="0"/>
                </a:tc>
              </a:tr>
              <a:tr h="198120">
                <a:tc vMerge="1">
                  <a:tcPr/>
                </a:tc>
                <a:tc>
                  <a:txBody>
                    <a:bodyPr/>
                    <a:p>
                      <a:pPr indent="0" algn="ctr">
                        <a:buNone/>
                      </a:pPr>
                      <a:r>
                        <a:rPr lang="en-US" sz="1300"/>
                        <a:t>业务主机安全加固配置</a:t>
                      </a:r>
                      <a:endParaRPr lang="en-US" altLang="en-US" sz="1300"/>
                    </a:p>
                  </a:txBody>
                  <a:tcPr marL="0" marR="0" marT="0" marB="0" vert="horz" anchor="t" anchorCtr="0"/>
                </a:tc>
              </a:tr>
              <a:tr h="198120">
                <a:tc vMerge="1">
                  <a:tcPr/>
                </a:tc>
                <a:tc>
                  <a:txBody>
                    <a:bodyPr/>
                    <a:p>
                      <a:pPr indent="0" algn="ctr">
                        <a:buNone/>
                      </a:pPr>
                      <a:r>
                        <a:rPr lang="en-US" sz="1300"/>
                        <a:t>安全审计策略配置与部署</a:t>
                      </a:r>
                      <a:endParaRPr lang="en-US" altLang="en-US" sz="1300"/>
                    </a:p>
                  </a:txBody>
                  <a:tcPr marL="0" marR="0" marT="0" marB="0" vert="horz" anchor="t" anchorCtr="0"/>
                </a:tc>
              </a:tr>
              <a:tr h="198120">
                <a:tc vMerge="1">
                  <a:tcPr/>
                </a:tc>
                <a:tc>
                  <a:txBody>
                    <a:bodyPr/>
                    <a:p>
                      <a:pPr indent="0" algn="ctr">
                        <a:buNone/>
                      </a:pPr>
                      <a:r>
                        <a:rPr lang="en-US" sz="1300"/>
                        <a:t>主机日志审计策略配置</a:t>
                      </a:r>
                      <a:endParaRPr lang="en-US" altLang="en-US" sz="1300"/>
                    </a:p>
                  </a:txBody>
                  <a:tcPr marL="0" marR="0" marT="0" marB="0" vert="horz" anchor="t" anchorCtr="0"/>
                </a:tc>
              </a:tr>
              <a:tr h="198120">
                <a:tc rowSpan="4">
                  <a:txBody>
                    <a:bodyPr/>
                    <a:p>
                      <a:pPr indent="0" algn="ctr">
                        <a:buNone/>
                      </a:pPr>
                      <a:r>
                        <a:rPr lang="en-US" sz="1300"/>
                        <a:t>工业设施安全加固</a:t>
                      </a:r>
                      <a:r>
                        <a:rPr lang="en-US" altLang="en-US" sz="1300"/>
                        <a:t>（20%）</a:t>
                      </a:r>
                      <a:endParaRPr lang="en-US" altLang="en-US" sz="1300"/>
                    </a:p>
                  </a:txBody>
                  <a:tcPr marL="0" marR="0" marT="0" marB="0" vert="horz" anchor="ctr" anchorCtr="0"/>
                </a:tc>
                <a:tc>
                  <a:txBody>
                    <a:bodyPr/>
                    <a:p>
                      <a:pPr indent="0" algn="ctr">
                        <a:buNone/>
                      </a:pPr>
                      <a:r>
                        <a:rPr lang="en-US" sz="1300"/>
                        <a:t>工业互联网平台安全加固实施</a:t>
                      </a:r>
                      <a:endParaRPr lang="en-US" altLang="en-US" sz="1300"/>
                    </a:p>
                  </a:txBody>
                  <a:tcPr marL="0" marR="0" marT="0" marB="0" vert="horz" anchor="t" anchorCtr="0"/>
                </a:tc>
              </a:tr>
              <a:tr h="198120">
                <a:tc vMerge="1">
                  <a:tcPr/>
                </a:tc>
                <a:tc>
                  <a:txBody>
                    <a:bodyPr/>
                    <a:p>
                      <a:pPr indent="0" algn="ctr">
                        <a:buNone/>
                      </a:pPr>
                      <a:r>
                        <a:rPr lang="en-US" sz="1300"/>
                        <a:t>SCADA安全加固实施</a:t>
                      </a:r>
                      <a:endParaRPr lang="en-US" altLang="en-US" sz="1300"/>
                    </a:p>
                  </a:txBody>
                  <a:tcPr marL="0" marR="0" marT="0" marB="0" vert="horz" anchor="t" anchorCtr="0"/>
                </a:tc>
              </a:tr>
              <a:tr h="198120">
                <a:tc vMerge="1">
                  <a:tcPr/>
                </a:tc>
                <a:tc>
                  <a:txBody>
                    <a:bodyPr/>
                    <a:p>
                      <a:pPr indent="0" algn="ctr">
                        <a:buNone/>
                      </a:pPr>
                      <a:r>
                        <a:rPr lang="en-US" sz="1300"/>
                        <a:t>PLC安全加固实施</a:t>
                      </a:r>
                      <a:endParaRPr lang="en-US" altLang="en-US" sz="1300"/>
                    </a:p>
                  </a:txBody>
                  <a:tcPr marL="0" marR="0" marT="0" marB="0" vert="horz" anchor="t" anchorCtr="0"/>
                </a:tc>
              </a:tr>
              <a:tr h="198120">
                <a:tc vMerge="1">
                  <a:tcPr/>
                </a:tc>
                <a:tc>
                  <a:txBody>
                    <a:bodyPr/>
                    <a:p>
                      <a:pPr indent="0" algn="ctr">
                        <a:buNone/>
                      </a:pPr>
                      <a:r>
                        <a:rPr lang="en-US" sz="1300"/>
                        <a:t>HMI安全加固实施</a:t>
                      </a:r>
                      <a:endParaRPr lang="en-US" altLang="en-US" sz="1300"/>
                    </a:p>
                  </a:txBody>
                  <a:tcPr marL="0" marR="0" marT="0" marB="0" vert="horz" anchor="t" anchorCtr="0"/>
                </a:tc>
              </a:tr>
              <a:tr h="198120">
                <a:tc rowSpan="4">
                  <a:txBody>
                    <a:bodyPr/>
                    <a:p>
                      <a:pPr indent="0" algn="ctr">
                        <a:buNone/>
                      </a:pPr>
                      <a:r>
                        <a:rPr lang="en-US" sz="1300"/>
                        <a:t>安全事件分析研判</a:t>
                      </a:r>
                      <a:r>
                        <a:rPr lang="en-US" altLang="en-US" sz="1300">
                          <a:sym typeface="+mn-ea"/>
                        </a:rPr>
                        <a:t>（10%）</a:t>
                      </a:r>
                      <a:endParaRPr lang="en-US" altLang="en-US" sz="1300"/>
                    </a:p>
                  </a:txBody>
                  <a:tcPr marL="0" marR="0" marT="0" marB="0" vert="horz" anchor="ctr" anchorCtr="0"/>
                </a:tc>
                <a:tc>
                  <a:txBody>
                    <a:bodyPr/>
                    <a:p>
                      <a:pPr indent="0" algn="ctr">
                        <a:buNone/>
                      </a:pPr>
                      <a:r>
                        <a:rPr lang="en-US" sz="1300"/>
                        <a:t>网络攻击风险预防与监控</a:t>
                      </a:r>
                      <a:endParaRPr lang="en-US" altLang="en-US" sz="1300"/>
                    </a:p>
                  </a:txBody>
                  <a:tcPr marL="0" marR="0" marT="0" marB="0" vert="horz" anchor="t" anchorCtr="0"/>
                </a:tc>
              </a:tr>
              <a:tr h="198120">
                <a:tc vMerge="1">
                  <a:tcPr/>
                </a:tc>
                <a:tc>
                  <a:txBody>
                    <a:bodyPr/>
                    <a:p>
                      <a:pPr indent="0" algn="ctr">
                        <a:buNone/>
                      </a:pPr>
                      <a:r>
                        <a:rPr lang="en-US" sz="1300"/>
                        <a:t>网络攻击行为捕捉</a:t>
                      </a:r>
                      <a:endParaRPr lang="en-US" altLang="en-US" sz="1300"/>
                    </a:p>
                  </a:txBody>
                  <a:tcPr marL="0" marR="0" marT="0" marB="0" vert="horz" anchor="t" anchorCtr="0"/>
                </a:tc>
              </a:tr>
              <a:tr h="198120">
                <a:tc vMerge="1">
                  <a:tcPr/>
                </a:tc>
                <a:tc>
                  <a:txBody>
                    <a:bodyPr/>
                    <a:p>
                      <a:pPr indent="0" algn="ctr">
                        <a:buNone/>
                      </a:pPr>
                      <a:r>
                        <a:rPr lang="en-US" sz="1300"/>
                        <a:t>网络安全事件分析研判</a:t>
                      </a:r>
                      <a:endParaRPr lang="en-US" altLang="en-US" sz="1300"/>
                    </a:p>
                  </a:txBody>
                  <a:tcPr marL="0" marR="0" marT="0" marB="0" vert="horz" anchor="t" anchorCtr="0"/>
                </a:tc>
              </a:tr>
              <a:tr h="198120">
                <a:tc vMerge="1">
                  <a:tcPr/>
                </a:tc>
                <a:tc>
                  <a:txBody>
                    <a:bodyPr/>
                    <a:p>
                      <a:pPr indent="0" algn="ctr">
                        <a:buNone/>
                      </a:pPr>
                      <a:r>
                        <a:rPr lang="en-US" sz="1300"/>
                        <a:t>网络攻击行为溯源与定位</a:t>
                      </a:r>
                      <a:endParaRPr lang="en-US" altLang="en-US" sz="1300"/>
                    </a:p>
                  </a:txBody>
                  <a:tcPr marL="0" marR="0" marT="0" marB="0" vert="horz" anchor="t" anchorCtr="0"/>
                </a:tc>
              </a:tr>
              <a:tr h="198120">
                <a:tc rowSpan="4">
                  <a:txBody>
                    <a:bodyPr/>
                    <a:p>
                      <a:pPr indent="0" algn="ctr">
                        <a:buNone/>
                      </a:pPr>
                      <a:r>
                        <a:rPr lang="en-US" sz="1300"/>
                        <a:t>安全风险评估测评（20%）</a:t>
                      </a:r>
                      <a:endParaRPr lang="en-US" sz="1300"/>
                    </a:p>
                  </a:txBody>
                  <a:tcPr marL="0" marR="0" marT="0" marB="0" vert="horz" anchor="ctr" anchorCtr="0"/>
                </a:tc>
                <a:tc>
                  <a:txBody>
                    <a:bodyPr/>
                    <a:p>
                      <a:pPr indent="0" algn="ctr">
                        <a:buNone/>
                      </a:pPr>
                      <a:r>
                        <a:rPr lang="en-US" sz="1300"/>
                        <a:t>主机服务探测验证</a:t>
                      </a:r>
                      <a:endParaRPr lang="en-US" altLang="en-US" sz="1300"/>
                    </a:p>
                  </a:txBody>
                  <a:tcPr marL="0" marR="0" marT="0" marB="0" vert="horz" anchor="t" anchorCtr="0"/>
                </a:tc>
              </a:tr>
              <a:tr h="198120">
                <a:tc vMerge="1">
                  <a:tcPr/>
                </a:tc>
                <a:tc>
                  <a:txBody>
                    <a:bodyPr/>
                    <a:p>
                      <a:pPr indent="0" algn="ctr">
                        <a:buNone/>
                      </a:pPr>
                      <a:r>
                        <a:rPr lang="en-US" sz="1300"/>
                        <a:t>安全漏洞测试验证</a:t>
                      </a:r>
                      <a:endParaRPr lang="en-US" altLang="en-US" sz="1300"/>
                    </a:p>
                  </a:txBody>
                  <a:tcPr marL="0" marR="0" marT="0" marB="0" vert="horz" anchor="t" anchorCtr="0"/>
                </a:tc>
              </a:tr>
              <a:tr h="198120">
                <a:tc vMerge="1">
                  <a:tcPr/>
                </a:tc>
                <a:tc>
                  <a:txBody>
                    <a:bodyPr/>
                    <a:p>
                      <a:pPr indent="0" algn="ctr">
                        <a:buNone/>
                      </a:pPr>
                      <a:r>
                        <a:rPr lang="en-US" sz="1300"/>
                        <a:t>源代码安全风险评估</a:t>
                      </a:r>
                      <a:endParaRPr lang="en-US" altLang="en-US" sz="1300"/>
                    </a:p>
                  </a:txBody>
                  <a:tcPr marL="0" marR="0" marT="0" marB="0" vert="horz" anchor="t" anchorCtr="0"/>
                </a:tc>
              </a:tr>
              <a:tr h="198120">
                <a:tc vMerge="1">
                  <a:tcPr/>
                </a:tc>
                <a:tc>
                  <a:txBody>
                    <a:bodyPr/>
                    <a:p>
                      <a:pPr indent="0" algn="ctr">
                        <a:buNone/>
                      </a:pPr>
                      <a:r>
                        <a:rPr lang="en-US" sz="1300"/>
                        <a:t>恶意程序利用验证</a:t>
                      </a:r>
                      <a:endParaRPr lang="en-US" altLang="en-US" sz="1300"/>
                    </a:p>
                  </a:txBody>
                  <a:tcPr marL="0" marR="0" marT="0" marB="0" vert="horz" anchor="t" anchorCtr="0"/>
                </a:tc>
              </a:tr>
              <a:tr h="198120">
                <a:tc rowSpan="4">
                  <a:txBody>
                    <a:bodyPr/>
                    <a:p>
                      <a:pPr indent="0" algn="ctr">
                        <a:buNone/>
                      </a:pPr>
                      <a:r>
                        <a:rPr lang="en-US" sz="1300"/>
                        <a:t>安全事件应急处置（20%）</a:t>
                      </a:r>
                      <a:endParaRPr lang="en-US" sz="1300"/>
                    </a:p>
                  </a:txBody>
                  <a:tcPr marL="0" marR="0" marT="0" marB="0" vert="horz" anchor="ctr" anchorCtr="0"/>
                </a:tc>
                <a:tc>
                  <a:txBody>
                    <a:bodyPr/>
                    <a:p>
                      <a:pPr indent="0" algn="ctr">
                        <a:buNone/>
                      </a:pPr>
                      <a:r>
                        <a:rPr lang="en-US" sz="1300"/>
                        <a:t>恶意程序事件应急处置</a:t>
                      </a:r>
                      <a:endParaRPr lang="en-US" altLang="en-US" sz="1300"/>
                    </a:p>
                  </a:txBody>
                  <a:tcPr marL="0" marR="0" marT="0" marB="0" vert="horz" anchor="t" anchorCtr="0"/>
                </a:tc>
              </a:tr>
              <a:tr h="198120">
                <a:tc vMerge="1">
                  <a:tcPr/>
                </a:tc>
                <a:tc>
                  <a:txBody>
                    <a:bodyPr/>
                    <a:p>
                      <a:pPr indent="0" algn="ctr">
                        <a:buNone/>
                      </a:pPr>
                      <a:r>
                        <a:rPr lang="en-US" sz="1300"/>
                        <a:t>网络攻击事件应急处置</a:t>
                      </a:r>
                      <a:endParaRPr lang="en-US" altLang="en-US" sz="1300"/>
                    </a:p>
                  </a:txBody>
                  <a:tcPr marL="0" marR="0" marT="0" marB="0" vert="horz" anchor="t" anchorCtr="0"/>
                </a:tc>
              </a:tr>
              <a:tr h="198120">
                <a:tc vMerge="1">
                  <a:tcPr/>
                </a:tc>
                <a:tc>
                  <a:txBody>
                    <a:bodyPr/>
                    <a:p>
                      <a:pPr indent="0" algn="ctr">
                        <a:buNone/>
                      </a:pPr>
                      <a:r>
                        <a:rPr lang="en-US" sz="1300"/>
                        <a:t>信息破坏事件应急处置</a:t>
                      </a:r>
                      <a:endParaRPr lang="en-US" altLang="en-US" sz="1300"/>
                    </a:p>
                  </a:txBody>
                  <a:tcPr marL="0" marR="0" marT="0" marB="0" vert="horz" anchor="t" anchorCtr="0"/>
                </a:tc>
              </a:tr>
              <a:tr h="198120">
                <a:tc vMerge="1">
                  <a:tcPr/>
                </a:tc>
                <a:tc>
                  <a:txBody>
                    <a:bodyPr/>
                    <a:p>
                      <a:pPr indent="0" algn="ctr">
                        <a:buNone/>
                      </a:pPr>
                      <a:r>
                        <a:rPr lang="en-US" sz="1300"/>
                        <a:t>安全漏洞修复</a:t>
                      </a:r>
                      <a:endParaRPr lang="en-US" altLang="en-US" sz="1300"/>
                    </a:p>
                  </a:txBody>
                  <a:tcPr marL="0" marR="0" marT="0" marB="0" vert="horz" anchor="t" anchorCtr="0"/>
                </a:tc>
              </a:tr>
              <a:tr h="198120">
                <a:tc>
                  <a:txBody>
                    <a:bodyPr/>
                    <a:p>
                      <a:pPr indent="0" algn="ctr">
                        <a:buNone/>
                      </a:pPr>
                      <a:r>
                        <a:rPr lang="en-US" sz="1300"/>
                        <a:t>数据分类分级（20%）</a:t>
                      </a:r>
                      <a:endParaRPr lang="en-US" sz="1300"/>
                    </a:p>
                  </a:txBody>
                  <a:tcPr marL="0" marR="0" marT="0" marB="0" vert="horz" anchor="ctr" anchorCtr="0"/>
                </a:tc>
                <a:tc>
                  <a:txBody>
                    <a:bodyPr/>
                    <a:p>
                      <a:pPr indent="0" algn="ctr">
                        <a:buNone/>
                      </a:pPr>
                      <a:r>
                        <a:rPr lang="en-US" sz="1300"/>
                        <a:t>数据分类分级</a:t>
                      </a:r>
                      <a:endParaRPr lang="en-US" altLang="en-US" sz="1300"/>
                    </a:p>
                  </a:txBody>
                  <a:tcPr marL="0" marR="0" marT="0" marB="0" vert="horz" anchor="t" anchorCtr="0"/>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gn="l">
              <a:lnSpc>
                <a:spcPct val="200000"/>
              </a:lnSpc>
              <a:buClrTx/>
              <a:buSzTx/>
            </a:pPr>
            <a:r>
              <a:rPr lang="zh-CN" altLang="en-US" sz="2400" b="0">
                <a:solidFill>
                  <a:schemeClr val="tx2"/>
                </a:solidFill>
                <a:latin typeface="阿里巴巴普惠体 2.0 55 Regular" panose="00020600040101010101" charset="-122"/>
                <a:ea typeface="阿里巴巴普惠体 2.0 55 Regular" panose="00020600040101010101" charset="-122"/>
              </a:rPr>
              <a:t>赛项简介</a:t>
            </a:r>
            <a:endParaRPr lang="zh-CN" altLang="en-US" sz="2400" b="0">
              <a:solidFill>
                <a:schemeClr val="tx2"/>
              </a:solidFill>
              <a:latin typeface="阿里巴巴普惠体 2.0 55 Regular" panose="00020600040101010101" charset="-122"/>
              <a:ea typeface="阿里巴巴普惠体 2.0 55 Regular" panose="00020600040101010101" charset="-122"/>
            </a:endParaRPr>
          </a:p>
          <a:p>
            <a:pPr algn="l">
              <a:lnSpc>
                <a:spcPct val="200000"/>
              </a:lnSpc>
              <a:buClrTx/>
              <a:buSzTx/>
            </a:pPr>
            <a:r>
              <a:rPr lang="zh-CN" altLang="en-US" b="0">
                <a:solidFill>
                  <a:schemeClr val="tx2"/>
                </a:solidFill>
                <a:latin typeface="阿里巴巴普惠体 2.0 55 Regular" panose="00020600040101010101" charset="-122"/>
                <a:ea typeface="阿里巴巴普惠体 2.0 55 Regular" panose="00020600040101010101" charset="-122"/>
                <a:sym typeface="+mn-ea"/>
              </a:rPr>
              <a:t>比赛内容与环境</a:t>
            </a:r>
            <a:endParaRPr lang="zh-CN" altLang="en-US" b="0">
              <a:solidFill>
                <a:schemeClr val="tx2"/>
              </a:solidFill>
              <a:latin typeface="阿里巴巴普惠体 2.0 55 Regular" panose="00020600040101010101" charset="-122"/>
              <a:ea typeface="阿里巴巴普惠体 2.0 55 Regular" panose="00020600040101010101" charset="-122"/>
              <a:sym typeface="+mn-ea"/>
            </a:endParaRPr>
          </a:p>
          <a:p>
            <a:pPr algn="l">
              <a:lnSpc>
                <a:spcPct val="200000"/>
              </a:lnSpc>
              <a:buClrTx/>
              <a:buSzTx/>
            </a:pPr>
            <a:r>
              <a:rPr lang="zh-CN" altLang="en-US" sz="2400" b="0">
                <a:solidFill>
                  <a:schemeClr val="tx2"/>
                </a:solidFill>
                <a:latin typeface="阿里巴巴普惠体 2.0 55 Regular" panose="00020600040101010101" charset="-122"/>
                <a:ea typeface="阿里巴巴普惠体 2.0 55 Regular" panose="00020600040101010101" charset="-122"/>
              </a:rPr>
              <a:t>赛项评分</a:t>
            </a:r>
            <a:endParaRPr lang="zh-CN" altLang="en-US" sz="2400" b="0">
              <a:solidFill>
                <a:schemeClr val="tx2"/>
              </a:solidFill>
              <a:latin typeface="阿里巴巴普惠体 2.0 55 Regular" panose="00020600040101010101" charset="-122"/>
              <a:ea typeface="阿里巴巴普惠体 2.0 55 Regular" panose="00020600040101010101" charset="-122"/>
            </a:endParaRPr>
          </a:p>
          <a:p>
            <a:pPr algn="l">
              <a:lnSpc>
                <a:spcPct val="200000"/>
              </a:lnSpc>
              <a:buClrTx/>
              <a:buSzTx/>
            </a:pPr>
            <a:r>
              <a:rPr lang="zh-CN" altLang="en-US" sz="2400">
                <a:latin typeface="阿里巴巴普惠体 2.0 55 Regular" panose="00020600040101010101" charset="-122"/>
                <a:ea typeface="阿里巴巴普惠体 2.0 55 Regular" panose="00020600040101010101" charset="-122"/>
              </a:rPr>
              <a:t>赛项特色</a:t>
            </a:r>
            <a:endParaRPr lang="zh-CN" altLang="en-US" sz="2400">
              <a:latin typeface="阿里巴巴普惠体 2.0 55 Regular" panose="00020600040101010101" charset="-122"/>
              <a:ea typeface="阿里巴巴普惠体 2.0 55 Regular" panose="00020600040101010101" charset="-122"/>
            </a:endParaRPr>
          </a:p>
        </p:txBody>
      </p:sp>
      <p:grpSp>
        <p:nvGrpSpPr>
          <p:cNvPr id="3" name="组合 2"/>
          <p:cNvGrpSpPr/>
          <p:nvPr/>
        </p:nvGrpSpPr>
        <p:grpSpPr>
          <a:xfrm>
            <a:off x="4896157" y="3333750"/>
            <a:ext cx="2360357" cy="0"/>
            <a:chOff x="4260850" y="3346450"/>
            <a:chExt cx="2360357" cy="0"/>
          </a:xfrm>
        </p:grpSpPr>
        <p:cxnSp>
          <p:nvCxnSpPr>
            <p:cNvPr id="4" name="直接连接符 3"/>
            <p:cNvCxnSpPr/>
            <p:nvPr/>
          </p:nvCxnSpPr>
          <p:spPr>
            <a:xfrm>
              <a:off x="6233857"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260850"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728980" y="1105535"/>
            <a:ext cx="10515600" cy="4968875"/>
          </a:xfrm>
        </p:spPr>
        <p:txBody>
          <a:bodyPr/>
          <a:lstStyle/>
          <a:p>
            <a:pPr marL="20320" algn="l" eaLnBrk="0">
              <a:lnSpc>
                <a:spcPct val="97000"/>
              </a:lnSpc>
              <a:buClrTx/>
              <a:buSzTx/>
              <a:buFontTx/>
            </a:pP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20320" algn="l" eaLnBrk="0">
              <a:lnSpc>
                <a:spcPct val="97000"/>
              </a:lnSpc>
              <a:buClrTx/>
              <a:buSzTx/>
              <a:buFontTx/>
            </a:pPr>
            <a:r>
              <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rPr>
              <a:t>1.实战能力培养</a:t>
            </a: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20320" algn="l" eaLnBrk="0">
              <a:lnSpc>
                <a:spcPct val="97000"/>
              </a:lnSpc>
              <a:buClrTx/>
              <a:buSzTx/>
              <a:buFontTx/>
            </a:pP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indent="457200" fontAlgn="auto">
              <a:lnSpc>
                <a:spcPct val="150000"/>
              </a:lnSpc>
            </a:pPr>
            <a:r>
              <a:rPr lang="zh-CN" altLang="en-US" dirty="0">
                <a:solidFill>
                  <a:schemeClr val="tx1"/>
                </a:solidFill>
                <a:latin typeface="阿里巴巴普惠体 2.0 55 Regular" panose="00020600040101010101" charset="-122"/>
                <a:ea typeface="阿里巴巴普惠体 2.0 55 Regular" panose="00020600040101010101" charset="-122"/>
              </a:rPr>
              <a:t>实际操作部分采用真实场景的模拟环境，让参赛者身临其境地面对网络安全威胁和挑战，促使他们能够在模拟环境中展现真实的应对能力。</a:t>
            </a: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indent="457200" fontAlgn="auto">
              <a:lnSpc>
                <a:spcPct val="150000"/>
              </a:lnSpc>
            </a:pP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marL="20320" algn="l" eaLnBrk="0">
              <a:lnSpc>
                <a:spcPct val="97000"/>
              </a:lnSpc>
              <a:buClrTx/>
              <a:buSzTx/>
              <a:buFontTx/>
            </a:pPr>
            <a:r>
              <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rPr>
              <a:t>2.参赛人员范围广</a:t>
            </a: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20320" algn="l" eaLnBrk="0">
              <a:lnSpc>
                <a:spcPct val="97000"/>
              </a:lnSpc>
              <a:buClrTx/>
              <a:buSzTx/>
              <a:buFontTx/>
            </a:pP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indent="457200" fontAlgn="auto">
              <a:lnSpc>
                <a:spcPct val="150000"/>
              </a:lnSpc>
            </a:pPr>
            <a:r>
              <a:rPr lang="zh-CN" altLang="en-US" dirty="0">
                <a:solidFill>
                  <a:schemeClr val="tx1"/>
                </a:solidFill>
                <a:latin typeface="阿里巴巴普惠体 2.0 55 Regular" panose="00020600040101010101" charset="-122"/>
                <a:ea typeface="阿里巴巴普惠体 2.0 55 Regular" panose="00020600040101010101" charset="-122"/>
              </a:rPr>
              <a:t>本次大赛按照职工组和学生组进行组别设置，各院校和企业单位的参赛者进行参与，涵盖了多个部门和行业，促进了跨部门、跨行业的合作和交流。</a:t>
            </a: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indent="457200" fontAlgn="auto">
              <a:lnSpc>
                <a:spcPct val="150000"/>
              </a:lnSpc>
            </a:pP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a:lnSpc>
                <a:spcPct val="150000"/>
              </a:lnSpc>
            </a:pPr>
            <a:endParaRPr lang="en-US" altLang="zh-CN" dirty="0">
              <a:solidFill>
                <a:schemeClr val="tx1"/>
              </a:solidFill>
              <a:latin typeface="阿里巴巴普惠体 2.0 55 Regular" panose="00020600040101010101" charset="-122"/>
              <a:ea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四、赛项特色</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nSpc>
                <a:spcPct val="200000"/>
              </a:lnSpc>
            </a:pPr>
            <a:r>
              <a:rPr lang="zh-CN" altLang="en-US" sz="2400">
                <a:solidFill>
                  <a:schemeClr val="tx1"/>
                </a:solidFill>
                <a:latin typeface="阿里巴巴普惠体 2.0 55 Regular" panose="00020600040101010101" charset="-122"/>
                <a:ea typeface="阿里巴巴普惠体 2.0 55 Regular" panose="00020600040101010101" charset="-122"/>
              </a:rPr>
              <a:t>赛项简介</a:t>
            </a:r>
            <a:endParaRPr lang="en-US" altLang="zh-CN" sz="2400">
              <a:solidFill>
                <a:schemeClr val="tx1"/>
              </a:solidFill>
              <a:latin typeface="阿里巴巴普惠体 2.0 55 Regular" panose="00020600040101010101" charset="-122"/>
              <a:ea typeface="阿里巴巴普惠体 2.0 55 Regular" panose="00020600040101010101" charset="-122"/>
            </a:endParaRPr>
          </a:p>
          <a:p>
            <a:pPr>
              <a:lnSpc>
                <a:spcPct val="200000"/>
              </a:lnSpc>
            </a:pPr>
            <a:r>
              <a:rPr lang="en-US" altLang="zh-CN" b="0">
                <a:solidFill>
                  <a:schemeClr val="tx2"/>
                </a:solidFill>
                <a:latin typeface="阿里巴巴普惠体 2.0 55 Regular" panose="00020600040101010101" charset="-122"/>
                <a:ea typeface="阿里巴巴普惠体 2.0 55 Regular" panose="00020600040101010101" charset="-122"/>
                <a:sym typeface="+mn-ea"/>
              </a:rPr>
              <a:t>比赛内容与环境</a:t>
            </a:r>
            <a:endParaRPr lang="en-US" altLang="zh-CN" b="0">
              <a:solidFill>
                <a:schemeClr val="tx2"/>
              </a:solidFill>
              <a:latin typeface="阿里巴巴普惠体 2.0 55 Regular" panose="00020600040101010101" charset="-122"/>
              <a:ea typeface="阿里巴巴普惠体 2.0 55 Regular" panose="00020600040101010101" charset="-122"/>
              <a:sym typeface="+mn-ea"/>
            </a:endParaRPr>
          </a:p>
          <a:p>
            <a:pPr>
              <a:lnSpc>
                <a:spcPct val="200000"/>
              </a:lnSpc>
            </a:pPr>
            <a:r>
              <a:rPr lang="zh-CN" altLang="en-US" sz="2400" b="0">
                <a:solidFill>
                  <a:schemeClr val="tx2"/>
                </a:solidFill>
                <a:latin typeface="阿里巴巴普惠体 2.0 55 Regular" panose="00020600040101010101" charset="-122"/>
                <a:ea typeface="阿里巴巴普惠体 2.0 55 Regular" panose="00020600040101010101" charset="-122"/>
              </a:rPr>
              <a:t>赛项评分</a:t>
            </a:r>
            <a:endParaRPr lang="zh-CN" altLang="en-US" sz="2400" b="0">
              <a:solidFill>
                <a:schemeClr val="tx2"/>
              </a:solidFill>
              <a:latin typeface="阿里巴巴普惠体 2.0 55 Regular" panose="00020600040101010101" charset="-122"/>
              <a:ea typeface="阿里巴巴普惠体 2.0 55 Regular" panose="00020600040101010101" charset="-122"/>
            </a:endParaRPr>
          </a:p>
          <a:p>
            <a:pPr>
              <a:lnSpc>
                <a:spcPct val="200000"/>
              </a:lnSpc>
            </a:pPr>
            <a:r>
              <a:rPr lang="zh-CN" altLang="en-US" sz="2400" b="0">
                <a:solidFill>
                  <a:schemeClr val="tx2"/>
                </a:solidFill>
                <a:latin typeface="阿里巴巴普惠体 2.0 55 Regular" panose="00020600040101010101" charset="-122"/>
                <a:ea typeface="阿里巴巴普惠体 2.0 55 Regular" panose="00020600040101010101" charset="-122"/>
              </a:rPr>
              <a:t>赛项特色</a:t>
            </a:r>
            <a:endParaRPr lang="zh-CN" altLang="en-US" sz="2400" b="0">
              <a:solidFill>
                <a:schemeClr val="tx2"/>
              </a:solidFill>
              <a:latin typeface="阿里巴巴普惠体 2.0 55 Regular" panose="00020600040101010101" charset="-122"/>
              <a:ea typeface="阿里巴巴普惠体 2.0 55 Regular" panose="00020600040101010101" charset="-122"/>
            </a:endParaRPr>
          </a:p>
        </p:txBody>
      </p:sp>
      <p:grpSp>
        <p:nvGrpSpPr>
          <p:cNvPr id="3" name="组合 2"/>
          <p:cNvGrpSpPr/>
          <p:nvPr/>
        </p:nvGrpSpPr>
        <p:grpSpPr>
          <a:xfrm>
            <a:off x="4896157" y="3333750"/>
            <a:ext cx="2360357" cy="0"/>
            <a:chOff x="4260850" y="3346450"/>
            <a:chExt cx="2360357" cy="0"/>
          </a:xfrm>
        </p:grpSpPr>
        <p:cxnSp>
          <p:nvCxnSpPr>
            <p:cNvPr id="4" name="直接连接符 3"/>
            <p:cNvCxnSpPr/>
            <p:nvPr/>
          </p:nvCxnSpPr>
          <p:spPr>
            <a:xfrm>
              <a:off x="6233857"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260850"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内容占位符 8"/>
          <p:cNvSpPr>
            <a:spLocks noGrp="1"/>
          </p:cNvSpPr>
          <p:nvPr>
            <p:ph idx="1"/>
          </p:nvPr>
        </p:nvSpPr>
        <p:spPr>
          <a:xfrm>
            <a:off x="728980" y="1268730"/>
            <a:ext cx="10515600" cy="3034665"/>
          </a:xfrm>
        </p:spPr>
        <p:txBody>
          <a:bodyPr/>
          <a:lstStyle/>
          <a:p>
            <a:pPr marL="20320" algn="l" eaLnBrk="0">
              <a:lnSpc>
                <a:spcPct val="97000"/>
              </a:lnSpc>
              <a:buClrTx/>
              <a:buSzTx/>
              <a:buFontTx/>
            </a:pPr>
            <a:r>
              <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rPr>
              <a:t>3.技能多元化</a:t>
            </a: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20320" algn="l" eaLnBrk="0">
              <a:lnSpc>
                <a:spcPct val="97000"/>
              </a:lnSpc>
              <a:buClrTx/>
              <a:buSzTx/>
              <a:buFontTx/>
            </a:pP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indent="457200" fontAlgn="auto">
              <a:lnSpc>
                <a:spcPct val="150000"/>
              </a:lnSpc>
            </a:pPr>
            <a:r>
              <a:rPr lang="zh-CN" altLang="en-US" dirty="0">
                <a:solidFill>
                  <a:schemeClr val="tx1"/>
                </a:solidFill>
                <a:latin typeface="阿里巴巴普惠体 2.0 55 Regular" panose="00020600040101010101" charset="-122"/>
                <a:ea typeface="阿里巴巴普惠体 2.0 55 Regular" panose="00020600040101010101" charset="-122"/>
              </a:rPr>
              <a:t>赛事包含了各种技能项目，涵盖理论知识、安全渗透、漏洞修复等多方面的能力考核，为参赛者提供了多样化的挑战和成长机会。</a:t>
            </a: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indent="457200" fontAlgn="auto">
              <a:lnSpc>
                <a:spcPct val="150000"/>
              </a:lnSpc>
            </a:pPr>
            <a:endParaRPr lang="zh-CN" altLang="en-US" dirty="0">
              <a:solidFill>
                <a:schemeClr val="tx1"/>
              </a:solidFill>
              <a:latin typeface="阿里巴巴普惠体 2.0 55 Regular" panose="00020600040101010101" charset="-122"/>
              <a:ea typeface="阿里巴巴普惠体 2.0 55 Regular" panose="00020600040101010101" charset="-122"/>
            </a:endParaRPr>
          </a:p>
          <a:p>
            <a:pPr marL="20320" algn="l" eaLnBrk="0">
              <a:lnSpc>
                <a:spcPct val="97000"/>
              </a:lnSpc>
              <a:buClrTx/>
              <a:buSzTx/>
              <a:buFontTx/>
            </a:pPr>
            <a:r>
              <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rPr>
              <a:t>4.以赛促学</a:t>
            </a: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20320" algn="l" eaLnBrk="0">
              <a:lnSpc>
                <a:spcPct val="97000"/>
              </a:lnSpc>
              <a:buClrTx/>
              <a:buSzTx/>
              <a:buFontTx/>
            </a:pPr>
            <a:endParaRPr sz="2000" b="1" kern="0" spc="-3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indent="457200" fontAlgn="auto">
              <a:lnSpc>
                <a:spcPct val="150000"/>
              </a:lnSpc>
            </a:pPr>
            <a:r>
              <a:rPr lang="zh-CN" altLang="en-US" dirty="0">
                <a:solidFill>
                  <a:schemeClr val="tx1"/>
                </a:solidFill>
                <a:latin typeface="阿里巴巴普惠体 2.0 55 Regular" panose="00020600040101010101" charset="-122"/>
                <a:ea typeface="阿里巴巴普惠体 2.0 55 Regular" panose="00020600040101010101" charset="-122"/>
              </a:rPr>
              <a:t>通过竞赛的形式，加强网络安全相关行业人员知识与技能培训，提升全社会维护网络安全的责任意识。</a:t>
            </a:r>
            <a:endParaRPr lang="zh-CN" altLang="en-US" dirty="0">
              <a:solidFill>
                <a:schemeClr val="tx1"/>
              </a:solidFill>
              <a:latin typeface="阿里巴巴普惠体 2.0 55 Regular" panose="00020600040101010101" charset="-122"/>
              <a:ea typeface="阿里巴巴普惠体 2.0 55 Regular" panose="00020600040101010101" charset="-122"/>
            </a:endParaRPr>
          </a:p>
        </p:txBody>
      </p:sp>
      <p:sp>
        <p:nvSpPr>
          <p:cNvPr id="8" name="标题 7"/>
          <p:cNvSpPr>
            <a:spLocks noGrp="1"/>
          </p:cNvSpPr>
          <p:nvPr>
            <p:ph type="title"/>
          </p:nvPr>
        </p:nvSpPr>
        <p:spPr/>
        <p:txBody>
          <a:bodyPr/>
          <a:lstStyle/>
          <a:p>
            <a:r>
              <a:rPr lang="zh-CN" altLang="en-US" dirty="0">
                <a:sym typeface="+mn-ea"/>
              </a:rPr>
              <a:t>四、赛项特色</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6" name="picture 376"/>
          <p:cNvPicPr>
            <a:picLocks noChangeAspect="1"/>
          </p:cNvPicPr>
          <p:nvPr/>
        </p:nvPicPr>
        <p:blipFill>
          <a:blip r:embed="rId1"/>
          <a:stretch>
            <a:fillRect/>
          </a:stretch>
        </p:blipFill>
        <p:spPr>
          <a:xfrm rot="21600000">
            <a:off x="0" y="2007615"/>
            <a:ext cx="12192000" cy="2633472"/>
          </a:xfrm>
          <a:prstGeom prst="rect">
            <a:avLst/>
          </a:prstGeom>
        </p:spPr>
      </p:pic>
      <p:sp>
        <p:nvSpPr>
          <p:cNvPr id="378" name="textbox 378"/>
          <p:cNvSpPr/>
          <p:nvPr/>
        </p:nvSpPr>
        <p:spPr>
          <a:xfrm>
            <a:off x="4016937" y="2733684"/>
            <a:ext cx="4152052" cy="1024467"/>
          </a:xfrm>
          <a:prstGeom prst="rect">
            <a:avLst/>
          </a:prstGeom>
          <a:noFill/>
          <a:ln w="0" cap="flat">
            <a:noFill/>
            <a:prstDash val="solid"/>
            <a:miter lim="0"/>
          </a:ln>
        </p:spPr>
        <p:txBody>
          <a:bodyPr vert="horz" wrap="square" lIns="0" tIns="0" rIns="0" bIns="0"/>
          <a:lstStyle/>
          <a:p>
            <a:pPr algn="l" rtl="0" eaLnBrk="0">
              <a:lnSpc>
                <a:spcPct val="105000"/>
              </a:lnSpc>
            </a:pPr>
            <a:endParaRPr sz="135" dirty="0">
              <a:latin typeface="Arial" panose="020B0604020202020204"/>
              <a:ea typeface="Arial" panose="020B0604020202020204"/>
              <a:cs typeface="Arial" panose="020B0604020202020204"/>
            </a:endParaRPr>
          </a:p>
          <a:p>
            <a:pPr marL="12700" algn="l" rtl="0" eaLnBrk="0">
              <a:lnSpc>
                <a:spcPct val="97000"/>
              </a:lnSpc>
            </a:pPr>
            <a:r>
              <a:rPr sz="6665" b="1" kern="0" spc="-20" dirty="0">
                <a:solidFill>
                  <a:srgbClr val="FFFFFF">
                    <a:alpha val="100000"/>
                  </a:srgbClr>
                </a:solidFill>
                <a:latin typeface="微软雅黑" panose="020B0503020204020204" charset="-122"/>
                <a:ea typeface="微软雅黑" panose="020B0503020204020204" charset="-122"/>
                <a:cs typeface="微软雅黑" panose="020B0503020204020204" charset="-122"/>
              </a:rPr>
              <a:t>感 谢 观 看</a:t>
            </a:r>
            <a:endParaRPr sz="6665" dirty="0">
              <a:latin typeface="微软雅黑" panose="020B0503020204020204" charset="-122"/>
              <a:ea typeface="微软雅黑" panose="020B0503020204020204" charset="-122"/>
              <a:cs typeface="微软雅黑" panose="020B0503020204020204" charset="-122"/>
            </a:endParaRPr>
          </a:p>
        </p:txBody>
      </p:sp>
      <p:sp>
        <p:nvSpPr>
          <p:cNvPr id="380" name="textbox 380"/>
          <p:cNvSpPr/>
          <p:nvPr/>
        </p:nvSpPr>
        <p:spPr>
          <a:xfrm>
            <a:off x="4064000" y="3830319"/>
            <a:ext cx="4064000" cy="266700"/>
          </a:xfrm>
          <a:prstGeom prst="rect">
            <a:avLst/>
          </a:prstGeom>
          <a:solidFill>
            <a:srgbClr val="FFFFFF">
              <a:alpha val="100000"/>
            </a:srgbClr>
          </a:solidFill>
          <a:ln w="0" cap="flat">
            <a:noFill/>
            <a:prstDash val="solid"/>
            <a:miter lim="0"/>
          </a:ln>
        </p:spPr>
        <p:txBody>
          <a:bodyPr vert="horz" wrap="square" lIns="0" tIns="0" rIns="0" bIns="0"/>
          <a:lstStyle/>
          <a:p>
            <a:pPr algn="l" rtl="0" eaLnBrk="0">
              <a:lnSpc>
                <a:spcPct val="106000"/>
              </a:lnSpc>
            </a:pPr>
            <a:endParaRPr sz="265" dirty="0">
              <a:latin typeface="Arial" panose="020B0604020202020204"/>
              <a:ea typeface="Arial" panose="020B0604020202020204"/>
              <a:cs typeface="Arial" panose="020B0604020202020204"/>
            </a:endParaRPr>
          </a:p>
          <a:p>
            <a:pPr marL="608965" algn="l" rtl="0" eaLnBrk="0">
              <a:lnSpc>
                <a:spcPct val="81000"/>
              </a:lnSpc>
              <a:spcBef>
                <a:spcPts val="0"/>
              </a:spcBef>
            </a:pPr>
            <a:r>
              <a:rPr sz="1600" kern="0" spc="-20" dirty="0">
                <a:solidFill>
                  <a:srgbClr val="006FC0">
                    <a:alpha val="100000"/>
                  </a:srgbClr>
                </a:solidFill>
                <a:latin typeface="Arial" panose="020B0604020202020204"/>
                <a:ea typeface="Arial" panose="020B0604020202020204"/>
                <a:cs typeface="Arial" panose="020B0604020202020204"/>
              </a:rPr>
              <a:t>THANKS FOR WATCHING</a:t>
            </a:r>
            <a:endParaRPr sz="1600" dirty="0">
              <a:latin typeface="Arial" panose="020B0604020202020204"/>
              <a:ea typeface="Arial" panose="020B0604020202020204"/>
              <a:cs typeface="Arial" panose="020B0604020202020204"/>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a:sym typeface="+mn-ea"/>
              </a:rPr>
              <a:t>一、赛项简介</a:t>
            </a:r>
            <a:endParaRPr lang="zh-CN" altLang="en-US" dirty="0"/>
          </a:p>
        </p:txBody>
      </p:sp>
      <p:sp>
        <p:nvSpPr>
          <p:cNvPr id="62" name="textbox 62"/>
          <p:cNvSpPr/>
          <p:nvPr/>
        </p:nvSpPr>
        <p:spPr>
          <a:xfrm>
            <a:off x="629658" y="1058119"/>
            <a:ext cx="4282440" cy="438150"/>
          </a:xfrm>
          <a:prstGeom prst="rect">
            <a:avLst/>
          </a:prstGeom>
          <a:noFill/>
          <a:ln w="0" cap="flat">
            <a:noFill/>
            <a:prstDash val="solid"/>
            <a:miter lim="0"/>
          </a:ln>
        </p:spPr>
        <p:txBody>
          <a:bodyPr vert="horz" wrap="square" lIns="0" tIns="0" rIns="0" bIns="0"/>
          <a:lstStyle/>
          <a:p>
            <a:pPr algn="l" rtl="0" eaLnBrk="0">
              <a:lnSpc>
                <a:spcPct val="90000"/>
              </a:lnSpc>
            </a:pPr>
            <a:endParaRPr sz="100" dirty="0">
              <a:latin typeface="Arial" panose="020B0604020202020204"/>
              <a:ea typeface="Arial" panose="020B0604020202020204"/>
              <a:cs typeface="Arial" panose="020B0604020202020204"/>
            </a:endParaRPr>
          </a:p>
          <a:p>
            <a:pPr marL="12700" algn="l" rtl="0" eaLnBrk="0">
              <a:lnSpc>
                <a:spcPct val="100000"/>
              </a:lnSpc>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竞赛内容、形式和成绩计算</a:t>
            </a:r>
            <a:endParaRPr sz="2700" dirty="0">
              <a:latin typeface="微软雅黑" panose="020B0503020204020204" charset="-122"/>
              <a:ea typeface="微软雅黑" panose="020B0503020204020204" charset="-122"/>
              <a:cs typeface="微软雅黑" panose="020B0503020204020204" charset="-122"/>
            </a:endParaRPr>
          </a:p>
        </p:txBody>
      </p:sp>
      <p:sp>
        <p:nvSpPr>
          <p:cNvPr id="56" name="textbox 56"/>
          <p:cNvSpPr/>
          <p:nvPr/>
        </p:nvSpPr>
        <p:spPr>
          <a:xfrm>
            <a:off x="520700" y="1897380"/>
            <a:ext cx="11420475" cy="4947920"/>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Arial" panose="020B0604020202020204"/>
              <a:ea typeface="Arial" panose="020B0604020202020204"/>
              <a:cs typeface="Arial" panose="020B0604020202020204"/>
            </a:endParaRPr>
          </a:p>
          <a:p>
            <a:pPr marL="19685" algn="l" rtl="0" eaLnBrk="0">
              <a:lnSpc>
                <a:spcPts val="1735"/>
              </a:lnSpc>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1、竞赛内容：</a:t>
            </a:r>
            <a:endParaRPr sz="2000" dirty="0">
              <a:latin typeface="微软雅黑" panose="020B0503020204020204" charset="-122"/>
              <a:ea typeface="微软雅黑" panose="020B0503020204020204" charset="-122"/>
              <a:cs typeface="微软雅黑" panose="020B0503020204020204" charset="-122"/>
            </a:endParaRPr>
          </a:p>
          <a:p>
            <a:pPr marL="462915" indent="457200" algn="l" rtl="0" eaLnBrk="0" fontAlgn="auto">
              <a:lnSpc>
                <a:spcPct val="97000"/>
              </a:lnSpc>
              <a:spcBef>
                <a:spcPts val="900"/>
              </a:spcBef>
            </a:pPr>
            <a:r>
              <a:rPr sz="2400" dirty="0"/>
              <a:t>本次竞赛分预赛和决赛，预赛为理论知识考察，采用线上考试进行；决赛内容包含理论知识和实践操作两部分，</a:t>
            </a:r>
            <a:r>
              <a:rPr lang="zh-CN" sz="2400" dirty="0"/>
              <a:t>以线下方式进行</a:t>
            </a:r>
            <a:r>
              <a:rPr sz="2400" dirty="0"/>
              <a:t>。</a:t>
            </a:r>
            <a:endParaRPr sz="2400" dirty="0"/>
          </a:p>
          <a:p>
            <a:pPr marL="19685" algn="l" rtl="0" eaLnBrk="0">
              <a:lnSpc>
                <a:spcPts val="1735"/>
              </a:lnSpc>
              <a:spcBef>
                <a:spcPts val="955"/>
              </a:spcBef>
              <a:buClrTx/>
              <a:buSzTx/>
              <a:buFontTx/>
            </a:pP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2、竞赛形式：</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fontAlgn="auto">
              <a:lnSpc>
                <a:spcPct val="94000"/>
              </a:lnSpc>
              <a:spcBef>
                <a:spcPts val="900"/>
              </a:spcBef>
            </a:pPr>
            <a:r>
              <a:rPr sz="2400" dirty="0"/>
              <a:t>本次竞赛为三人团体赛，不得跨单位组队，分为职工组（含教师）和学生组。</a:t>
            </a:r>
            <a:endParaRPr sz="2400" dirty="0"/>
          </a:p>
          <a:p>
            <a:pPr marL="462915" algn="l" rtl="0" eaLnBrk="0">
              <a:lnSpc>
                <a:spcPct val="94000"/>
              </a:lnSpc>
              <a:spcBef>
                <a:spcPts val="970"/>
              </a:spcBef>
            </a:pPr>
            <a:endParaRPr sz="2400" dirty="0"/>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3、参赛对象：</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spc="0" dirty="0"/>
              <a:t>•职工组：具有赛项相关职业工作经历的企业在职人员，从事相关专业工作的高等院校、职业院校（含技工院校，下同）在职人员（需要有在湖南省内缴纳半年以上的社保记录）</a:t>
            </a:r>
            <a:r>
              <a:rPr sz="2400" dirty="0"/>
              <a:t>。</a:t>
            </a:r>
            <a:endParaRPr sz="2400" dirty="0"/>
          </a:p>
          <a:p>
            <a:pPr marL="462915" indent="457200" algn="l" rtl="0" eaLnBrk="0">
              <a:lnSpc>
                <a:spcPct val="94000"/>
              </a:lnSpc>
              <a:spcBef>
                <a:spcPts val="900"/>
              </a:spcBef>
              <a:buClrTx/>
              <a:buSzTx/>
              <a:buFontTx/>
            </a:pPr>
            <a:r>
              <a:rPr sz="2400" dirty="0"/>
              <a:t>•学生组：高等院校、职业院校相关专业全日制在籍学生。</a:t>
            </a:r>
            <a:endParaRPr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a:sym typeface="+mn-ea"/>
              </a:rPr>
              <a:t>一、赛项简介</a:t>
            </a:r>
            <a:endParaRPr lang="zh-CN" altLang="en-US" dirty="0"/>
          </a:p>
        </p:txBody>
      </p:sp>
      <p:sp>
        <p:nvSpPr>
          <p:cNvPr id="62" name="textbox 62"/>
          <p:cNvSpPr/>
          <p:nvPr/>
        </p:nvSpPr>
        <p:spPr>
          <a:xfrm>
            <a:off x="825873" y="1275289"/>
            <a:ext cx="4282440" cy="438150"/>
          </a:xfrm>
          <a:prstGeom prst="rect">
            <a:avLst/>
          </a:prstGeom>
          <a:noFill/>
          <a:ln w="0" cap="flat">
            <a:noFill/>
            <a:prstDash val="solid"/>
            <a:miter lim="0"/>
          </a:ln>
        </p:spPr>
        <p:txBody>
          <a:bodyPr vert="horz" wrap="square" lIns="0" tIns="0" rIns="0" bIns="0"/>
          <a:lstStyle/>
          <a:p>
            <a:pPr algn="l" rtl="0" eaLnBrk="0">
              <a:lnSpc>
                <a:spcPct val="90000"/>
              </a:lnSpc>
            </a:pPr>
            <a:endParaRPr sz="100" dirty="0">
              <a:latin typeface="Arial" panose="020B0604020202020204"/>
              <a:ea typeface="Arial" panose="020B0604020202020204"/>
              <a:cs typeface="Arial" panose="020B0604020202020204"/>
            </a:endParaRPr>
          </a:p>
          <a:p>
            <a:pPr marL="12700" algn="l" rtl="0" eaLnBrk="0">
              <a:lnSpc>
                <a:spcPct val="100000"/>
              </a:lnSpc>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竞赛内容、形式和成绩计算</a:t>
            </a:r>
            <a:endParaRPr sz="2700" dirty="0">
              <a:latin typeface="微软雅黑" panose="020B0503020204020204" charset="-122"/>
              <a:ea typeface="微软雅黑" panose="020B0503020204020204" charset="-122"/>
              <a:cs typeface="微软雅黑" panose="020B0503020204020204" charset="-122"/>
            </a:endParaRPr>
          </a:p>
        </p:txBody>
      </p:sp>
      <p:sp>
        <p:nvSpPr>
          <p:cNvPr id="98" name="textbox 98"/>
          <p:cNvSpPr/>
          <p:nvPr/>
        </p:nvSpPr>
        <p:spPr>
          <a:xfrm>
            <a:off x="441325" y="2189480"/>
            <a:ext cx="11076305" cy="3905250"/>
          </a:xfrm>
          <a:prstGeom prst="rect">
            <a:avLst/>
          </a:prstGeom>
          <a:noFill/>
          <a:ln w="0" cap="flat">
            <a:noFill/>
            <a:prstDash val="solid"/>
            <a:miter lim="0"/>
          </a:ln>
        </p:spPr>
        <p:txBody>
          <a:bodyPr vert="horz" wrap="square" lIns="0" tIns="0" rIns="0" bIns="0"/>
          <a:lstStyle/>
          <a:p>
            <a:pPr algn="l" rtl="0" eaLnBrk="0">
              <a:lnSpc>
                <a:spcPct val="78000"/>
              </a:lnSpc>
            </a:pPr>
            <a:endParaRPr sz="100" dirty="0">
              <a:latin typeface="Arial" panose="020B0604020202020204"/>
              <a:ea typeface="Arial" panose="020B0604020202020204"/>
              <a:cs typeface="Arial" panose="020B0604020202020204"/>
            </a:endParaRPr>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4、报名条件：</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fontAlgn="auto">
              <a:lnSpc>
                <a:spcPct val="94000"/>
              </a:lnSpc>
              <a:spcBef>
                <a:spcPts val="900"/>
              </a:spcBef>
              <a:buClrTx/>
              <a:buSzTx/>
              <a:buFontTx/>
            </a:pPr>
            <a:r>
              <a:rPr sz="2400" dirty="0"/>
              <a:t>已获得省级以上“技能大奖”、技术能手”、“岗位标兵”等称号人员，不得以选手身份参赛。具有全日制学籍的在校创业学生不得以职工身份参赛。同一自然人只能参加一支队伍。</a:t>
            </a:r>
            <a:endParaRPr sz="2400" dirty="0"/>
          </a:p>
          <a:p>
            <a:pPr marL="19685" algn="l" rtl="0" eaLnBrk="0">
              <a:lnSpc>
                <a:spcPts val="1735"/>
              </a:lnSpc>
              <a:spcBef>
                <a:spcPts val="955"/>
              </a:spcBef>
              <a:buClrTx/>
              <a:buSzTx/>
              <a:buFontTx/>
            </a:pP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5、竞赛形式：</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lvl="1" indent="457200" algn="l" rtl="0" eaLnBrk="0">
              <a:lnSpc>
                <a:spcPct val="94000"/>
              </a:lnSpc>
              <a:spcBef>
                <a:spcPts val="900"/>
              </a:spcBef>
              <a:buClrTx/>
              <a:buSzTx/>
              <a:buFontTx/>
            </a:pPr>
            <a:r>
              <a:rPr sz="2400" dirty="0"/>
              <a:t>线上预赛赛题均为客观题，总分</a:t>
            </a:r>
            <a:r>
              <a:rPr lang="en-US" sz="2400" dirty="0"/>
              <a:t>3</a:t>
            </a:r>
            <a:r>
              <a:rPr sz="2400" dirty="0"/>
              <a:t>00分，权重为100%</a:t>
            </a:r>
            <a:endParaRPr sz="2400" dirty="0"/>
          </a:p>
          <a:p>
            <a:pPr algn="l" rtl="0" eaLnBrk="0">
              <a:lnSpc>
                <a:spcPct val="101000"/>
              </a:lnSpc>
            </a:pPr>
            <a:endParaRPr sz="800" dirty="0">
              <a:latin typeface="Arial" panose="020B0604020202020204"/>
              <a:ea typeface="Arial" panose="020B0604020202020204"/>
              <a:cs typeface="Arial" panose="020B0604020202020204"/>
            </a:endParaRPr>
          </a:p>
          <a:p>
            <a:pPr marL="462915" indent="457200" algn="l" rtl="0" eaLnBrk="0" fontAlgn="auto">
              <a:lnSpc>
                <a:spcPct val="94000"/>
              </a:lnSpc>
              <a:spcBef>
                <a:spcPts val="900"/>
              </a:spcBef>
              <a:buClrTx/>
              <a:buSzTx/>
              <a:buFontTx/>
            </a:pPr>
            <a:r>
              <a:rPr sz="2400" spc="0" dirty="0"/>
              <a:t>线下决赛分为理论知识考察和实践操作两部分</a:t>
            </a:r>
            <a:r>
              <a:rPr lang="zh-CN" sz="2400" spc="0" dirty="0"/>
              <a:t>，总分</a:t>
            </a:r>
            <a:r>
              <a:rPr lang="en-US" altLang="zh-CN" sz="2400" spc="0" dirty="0"/>
              <a:t>9</a:t>
            </a:r>
            <a:r>
              <a:rPr lang="en-US" altLang="zh-CN" sz="2400" spc="0" dirty="0"/>
              <a:t>00</a:t>
            </a:r>
            <a:r>
              <a:rPr lang="zh-CN" altLang="en-US" sz="2400" spc="0" dirty="0"/>
              <a:t>分，</a:t>
            </a:r>
            <a:r>
              <a:rPr sz="2400" spc="0" dirty="0"/>
              <a:t>理论成绩</a:t>
            </a:r>
            <a:r>
              <a:rPr lang="zh-CN" sz="2400" spc="0" dirty="0"/>
              <a:t>占比</a:t>
            </a:r>
            <a:r>
              <a:rPr lang="en-US" sz="2400" spc="0" dirty="0"/>
              <a:t>2</a:t>
            </a:r>
            <a:r>
              <a:rPr sz="2400" dirty="0"/>
              <a:t>0%</a:t>
            </a:r>
            <a:r>
              <a:rPr lang="zh-CN" sz="2400" dirty="0"/>
              <a:t>，</a:t>
            </a:r>
            <a:r>
              <a:rPr sz="2400" dirty="0"/>
              <a:t>实操成绩</a:t>
            </a:r>
            <a:r>
              <a:rPr lang="zh-CN" sz="2400" dirty="0"/>
              <a:t>占比</a:t>
            </a:r>
            <a:r>
              <a:rPr lang="en-US" sz="2400" dirty="0"/>
              <a:t>8</a:t>
            </a:r>
            <a:r>
              <a:rPr sz="2400" dirty="0"/>
              <a:t>0%。</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a:sym typeface="+mn-ea"/>
              </a:rPr>
              <a:t>一、赛项简介</a:t>
            </a:r>
            <a:endParaRPr lang="zh-CN" altLang="en-US" dirty="0"/>
          </a:p>
        </p:txBody>
      </p:sp>
      <p:sp>
        <p:nvSpPr>
          <p:cNvPr id="140" name="textbox 140"/>
          <p:cNvSpPr/>
          <p:nvPr/>
        </p:nvSpPr>
        <p:spPr>
          <a:xfrm>
            <a:off x="694690" y="1197610"/>
            <a:ext cx="10978515" cy="2239645"/>
          </a:xfrm>
          <a:prstGeom prst="rect">
            <a:avLst/>
          </a:prstGeom>
          <a:noFill/>
          <a:ln w="0" cap="flat">
            <a:noFill/>
            <a:prstDash val="solid"/>
            <a:miter lim="0"/>
          </a:ln>
        </p:spPr>
        <p:txBody>
          <a:bodyPr vert="horz" wrap="square" lIns="0" tIns="0" rIns="0" bIns="0"/>
          <a:lstStyle/>
          <a:p>
            <a:pPr algn="l" rtl="0" eaLnBrk="0">
              <a:lnSpc>
                <a:spcPct val="96000"/>
              </a:lnSpc>
            </a:pPr>
            <a:endParaRPr sz="100" dirty="0">
              <a:latin typeface="Arial" panose="020B0604020202020204"/>
              <a:ea typeface="Arial" panose="020B0604020202020204"/>
              <a:cs typeface="Arial" panose="020B0604020202020204"/>
            </a:endParaRPr>
          </a:p>
          <a:p>
            <a:pPr marL="12700" algn="l" rtl="0" eaLnBrk="0">
              <a:lnSpc>
                <a:spcPct val="100000"/>
              </a:lnSpc>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命题原则</a:t>
            </a:r>
            <a:endPar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Arial" panose="020B0604020202020204"/>
              <a:ea typeface="Arial" panose="020B0604020202020204"/>
              <a:cs typeface="Arial" panose="020B0604020202020204"/>
            </a:endParaRPr>
          </a:p>
          <a:p>
            <a:pPr marL="462915" indent="457200" algn="l" rtl="0" eaLnBrk="0" fontAlgn="auto">
              <a:lnSpc>
                <a:spcPct val="94000"/>
              </a:lnSpc>
              <a:spcBef>
                <a:spcPts val="900"/>
              </a:spcBef>
              <a:buClrTx/>
              <a:buSzTx/>
              <a:buFontTx/>
            </a:pPr>
            <a:r>
              <a:rPr sz="2400" spc="0" dirty="0"/>
              <a:t>按照国家职业技能相关标准要求，在工业互联网安全领域基本技能考核的基础上重点突出企业所需专业技能及新技术应用，体现工业互联网安全技术及管理与生产实际相结合的原则，突出职业能力考核及工匠精神要求。</a:t>
            </a:r>
            <a:endParaRPr sz="2400" spc="0" dirty="0"/>
          </a:p>
        </p:txBody>
      </p:sp>
      <p:pic>
        <p:nvPicPr>
          <p:cNvPr id="142" name="picture 142"/>
          <p:cNvPicPr>
            <a:picLocks noChangeAspect="1"/>
          </p:cNvPicPr>
          <p:nvPr/>
        </p:nvPicPr>
        <p:blipFill>
          <a:blip r:embed="rId1"/>
          <a:stretch>
            <a:fillRect/>
          </a:stretch>
        </p:blipFill>
        <p:spPr>
          <a:xfrm rot="21600000">
            <a:off x="1197228" y="3887851"/>
            <a:ext cx="2805683" cy="2500883"/>
          </a:xfrm>
          <a:prstGeom prst="rect">
            <a:avLst/>
          </a:prstGeom>
        </p:spPr>
      </p:pic>
      <p:pic>
        <p:nvPicPr>
          <p:cNvPr id="144" name="picture 144"/>
          <p:cNvPicPr>
            <a:picLocks noChangeAspect="1"/>
          </p:cNvPicPr>
          <p:nvPr/>
        </p:nvPicPr>
        <p:blipFill>
          <a:blip r:embed="rId2"/>
          <a:stretch>
            <a:fillRect/>
          </a:stretch>
        </p:blipFill>
        <p:spPr>
          <a:xfrm rot="21600000">
            <a:off x="7562977" y="3888232"/>
            <a:ext cx="2122932" cy="241858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a:sym typeface="+mn-ea"/>
              </a:rPr>
              <a:t>一、赛项简介</a:t>
            </a:r>
            <a:endParaRPr lang="zh-CN" altLang="en-US" dirty="0"/>
          </a:p>
        </p:txBody>
      </p:sp>
      <p:sp>
        <p:nvSpPr>
          <p:cNvPr id="152" name="path 152"/>
          <p:cNvSpPr/>
          <p:nvPr/>
        </p:nvSpPr>
        <p:spPr>
          <a:xfrm>
            <a:off x="795527" y="4248911"/>
            <a:ext cx="20434" cy="20472"/>
          </a:xfrm>
          <a:custGeom>
            <a:avLst/>
            <a:gdLst/>
            <a:ahLst/>
            <a:cxnLst/>
            <a:rect l="0" t="0" r="0" b="0"/>
            <a:pathLst>
              <a:path w="32" h="32">
                <a:moveTo>
                  <a:pt x="0" y="32"/>
                </a:moveTo>
                <a:lnTo>
                  <a:pt x="0" y="0"/>
                </a:lnTo>
                <a:lnTo>
                  <a:pt x="32" y="0"/>
                </a:lnTo>
                <a:lnTo>
                  <a:pt x="20" y="4"/>
                </a:lnTo>
                <a:lnTo>
                  <a:pt x="10" y="10"/>
                </a:lnTo>
                <a:lnTo>
                  <a:pt x="4" y="20"/>
                </a:lnTo>
                <a:lnTo>
                  <a:pt x="0" y="32"/>
                </a:lnTo>
                <a:close/>
              </a:path>
            </a:pathLst>
          </a:custGeom>
          <a:solidFill>
            <a:srgbClr val="C00000">
              <a:alpha val="100000"/>
            </a:srgbClr>
          </a:solidFill>
          <a:ln w="0" cap="flat">
            <a:noFill/>
            <a:prstDash val="solid"/>
            <a:miter lim="0"/>
          </a:ln>
        </p:spPr>
        <p:txBody>
          <a:bodyPr rtlCol="0"/>
          <a:lstStyle/>
          <a:p>
            <a:pPr algn="ctr"/>
            <a:endParaRPr lang="zh-CN" altLang="en-US"/>
          </a:p>
        </p:txBody>
      </p:sp>
      <p:sp>
        <p:nvSpPr>
          <p:cNvPr id="154" name="textbox 154"/>
          <p:cNvSpPr/>
          <p:nvPr/>
        </p:nvSpPr>
        <p:spPr>
          <a:xfrm>
            <a:off x="346075" y="1684655"/>
            <a:ext cx="11193780" cy="5085080"/>
          </a:xfrm>
          <a:prstGeom prst="rect">
            <a:avLst/>
          </a:prstGeom>
          <a:noFill/>
          <a:ln w="0" cap="flat">
            <a:noFill/>
            <a:prstDash val="solid"/>
            <a:miter lim="0"/>
          </a:ln>
        </p:spPr>
        <p:txBody>
          <a:bodyPr vert="horz" wrap="square" lIns="0" tIns="0" rIns="0" bIns="0"/>
          <a:lstStyle/>
          <a:p>
            <a:pPr algn="l" rtl="0" eaLnBrk="0">
              <a:lnSpc>
                <a:spcPct val="82000"/>
              </a:lnSpc>
            </a:pPr>
            <a:endParaRPr sz="100" dirty="0">
              <a:latin typeface="Arial" panose="020B0604020202020204"/>
              <a:ea typeface="Arial" panose="020B0604020202020204"/>
              <a:cs typeface="Arial" panose="020B0604020202020204"/>
            </a:endParaRPr>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a:t>
            </a:r>
            <a:r>
              <a:rPr lang="en-US"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1、理论知识竞赛内容：</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spc="0" dirty="0"/>
              <a:t>考核范围包括工业互联网安全政策法规、工业互联网安全标准规范、工业互联网安全理论与基础知识、工业互联网安全技术、工业互联 网安全管理、工业互联网安全运维、工业互联网安全分类分级、工业互联网数据安全等</a:t>
            </a:r>
            <a:r>
              <a:rPr sz="2400" dirty="0"/>
              <a:t>。</a:t>
            </a:r>
            <a:endParaRPr sz="2400" dirty="0"/>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2、理论知识竞赛试题类型：</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dirty="0"/>
              <a:t>单项选择题、多项选择题。</a:t>
            </a:r>
            <a:endParaRPr sz="2400" dirty="0"/>
          </a:p>
          <a:p>
            <a:pPr marL="268605" algn="l" rtl="0" eaLnBrk="0">
              <a:lnSpc>
                <a:spcPct val="97000"/>
              </a:lnSpc>
              <a:spcBef>
                <a:spcPts val="960"/>
              </a:spcBef>
              <a:tabLst>
                <a:tab pos="388620" algn="l"/>
              </a:tabLst>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3、理论知识竞赛竞赛时间：</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dirty="0"/>
              <a:t>预赛理论知识竞赛时间为1.5小时，决赛理论知识竞赛时间为1小时。</a:t>
            </a:r>
            <a:endParaRPr sz="2400" dirty="0"/>
          </a:p>
          <a:p>
            <a:pPr marL="268605" algn="l" rtl="0" eaLnBrk="0">
              <a:lnSpc>
                <a:spcPct val="97000"/>
              </a:lnSpc>
              <a:spcBef>
                <a:spcPts val="960"/>
              </a:spcBef>
              <a:buClrTx/>
              <a:buSzTx/>
              <a:buFontTx/>
              <a:tabLst>
                <a:tab pos="388620" algn="l"/>
              </a:tabLst>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4、理论知识竞赛考试方式：</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900" dirty="0">
              <a:latin typeface="Arial" panose="020B0604020202020204"/>
              <a:ea typeface="Arial" panose="020B0604020202020204"/>
              <a:cs typeface="Arial" panose="020B0604020202020204"/>
            </a:endParaRPr>
          </a:p>
          <a:p>
            <a:pPr marL="462915" indent="457200" algn="l" rtl="0" eaLnBrk="0">
              <a:lnSpc>
                <a:spcPct val="94000"/>
              </a:lnSpc>
              <a:spcBef>
                <a:spcPts val="900"/>
              </a:spcBef>
              <a:buClrTx/>
              <a:buSzTx/>
              <a:buFontTx/>
            </a:pPr>
            <a:r>
              <a:rPr sz="2400" dirty="0"/>
              <a:t>采用计算机考试。</a:t>
            </a:r>
            <a:endParaRPr sz="2400" dirty="0"/>
          </a:p>
        </p:txBody>
      </p:sp>
      <p:sp>
        <p:nvSpPr>
          <p:cNvPr id="164" name="textbox 164"/>
          <p:cNvSpPr/>
          <p:nvPr/>
        </p:nvSpPr>
        <p:spPr>
          <a:xfrm>
            <a:off x="727448" y="1164164"/>
            <a:ext cx="4284979" cy="438150"/>
          </a:xfrm>
          <a:prstGeom prst="rect">
            <a:avLst/>
          </a:prstGeom>
          <a:noFill/>
          <a:ln w="0" cap="flat">
            <a:noFill/>
            <a:prstDash val="solid"/>
            <a:miter lim="0"/>
          </a:ln>
        </p:spPr>
        <p:txBody>
          <a:bodyPr vert="horz" wrap="square" lIns="0" tIns="0" rIns="0" bIns="0"/>
          <a:lstStyle/>
          <a:p>
            <a:pPr algn="l" rtl="0" eaLnBrk="0">
              <a:lnSpc>
                <a:spcPct val="90000"/>
              </a:lnSpc>
            </a:pPr>
            <a:endParaRPr sz="100" dirty="0">
              <a:latin typeface="Arial" panose="020B0604020202020204"/>
              <a:ea typeface="Arial" panose="020B0604020202020204"/>
              <a:cs typeface="Arial" panose="020B0604020202020204"/>
            </a:endParaRPr>
          </a:p>
          <a:p>
            <a:pPr marL="12700" algn="l" rtl="0"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竞赛范围、赛题类型和其他</a:t>
            </a:r>
            <a:endPar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r>
              <a:rPr lang="zh-CN" altLang="en-US" dirty="0">
                <a:sym typeface="+mn-ea"/>
              </a:rPr>
              <a:t>一、赛项简介</a:t>
            </a:r>
            <a:endParaRPr lang="zh-CN" altLang="en-US" dirty="0"/>
          </a:p>
        </p:txBody>
      </p:sp>
      <p:sp>
        <p:nvSpPr>
          <p:cNvPr id="154" name="textbox 154"/>
          <p:cNvSpPr/>
          <p:nvPr/>
        </p:nvSpPr>
        <p:spPr>
          <a:xfrm>
            <a:off x="346075" y="1684655"/>
            <a:ext cx="11193780" cy="5085080"/>
          </a:xfrm>
          <a:prstGeom prst="rect">
            <a:avLst/>
          </a:prstGeom>
          <a:noFill/>
          <a:ln w="0" cap="flat">
            <a:noFill/>
            <a:prstDash val="solid"/>
            <a:miter lim="0"/>
          </a:ln>
        </p:spPr>
        <p:txBody>
          <a:bodyPr vert="horz" wrap="square" lIns="0" tIns="0" rIns="0" bIns="0"/>
          <a:p>
            <a:pPr algn="l" rtl="0" eaLnBrk="0">
              <a:lnSpc>
                <a:spcPct val="82000"/>
              </a:lnSpc>
            </a:pPr>
            <a:endParaRPr sz="100" dirty="0">
              <a:latin typeface="Arial" panose="020B0604020202020204"/>
              <a:ea typeface="Arial" panose="020B0604020202020204"/>
              <a:cs typeface="Arial" panose="020B0604020202020204"/>
            </a:endParaRPr>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a:t>
            </a:r>
            <a:r>
              <a:rPr lang="en-US"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5</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实践操作</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竞赛内容：</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spc="0" dirty="0"/>
              <a:t>场景实操环节以考核选手作为攻击方和防守方的综合能力，模拟真实的工业互联网生产环境及应用设备，采用靶场渗透赛和综合防御赛的形式，结合各工业领域网络安全及数据安全的场景应用，全方位考察参赛选手在工业互联网安全领域的综合技术能力</a:t>
            </a:r>
            <a:r>
              <a:rPr sz="2400" dirty="0"/>
              <a:t>。</a:t>
            </a:r>
            <a:endParaRPr sz="2400" dirty="0"/>
          </a:p>
          <a:p>
            <a:pPr marL="19685" algn="l" rtl="0" eaLnBrk="0">
              <a:lnSpc>
                <a:spcPts val="1735"/>
              </a:lnSpc>
              <a:spcBef>
                <a:spcPts val="9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a:t>
            </a:r>
            <a:r>
              <a:rPr lang="en-US"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6</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实践操作</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竞赛试题类型：</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dirty="0"/>
              <a:t>靶场渗透赛、</a:t>
            </a:r>
            <a:r>
              <a:rPr sz="2400" dirty="0">
                <a:sym typeface="+mn-ea"/>
              </a:rPr>
              <a:t>综合防御赛</a:t>
            </a:r>
            <a:r>
              <a:rPr sz="2400" dirty="0"/>
              <a:t>。</a:t>
            </a:r>
            <a:endParaRPr sz="2400" dirty="0"/>
          </a:p>
          <a:p>
            <a:pPr marL="268605" algn="l" rtl="0" eaLnBrk="0">
              <a:lnSpc>
                <a:spcPct val="97000"/>
              </a:lnSpc>
              <a:spcBef>
                <a:spcPts val="960"/>
              </a:spcBef>
              <a:tabLst>
                <a:tab pos="387985" algn="l"/>
              </a:tabLst>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	</a:t>
            </a:r>
            <a:r>
              <a:rPr lang="en-US"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7</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a:t>
            </a:r>
            <a:r>
              <a:rPr lang="zh-CN"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实践操作</a:t>
            </a: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rPr>
              <a:t>竞赛竞赛时间：</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dirty="0"/>
              <a:t>实践操作比赛时间为5小时。</a:t>
            </a:r>
            <a:endParaRPr sz="2400" dirty="0"/>
          </a:p>
        </p:txBody>
      </p:sp>
      <p:sp>
        <p:nvSpPr>
          <p:cNvPr id="164" name="textbox 164"/>
          <p:cNvSpPr/>
          <p:nvPr/>
        </p:nvSpPr>
        <p:spPr>
          <a:xfrm>
            <a:off x="727448" y="1164164"/>
            <a:ext cx="4284979" cy="438150"/>
          </a:xfrm>
          <a:prstGeom prst="rect">
            <a:avLst/>
          </a:prstGeom>
          <a:noFill/>
          <a:ln w="0" cap="flat">
            <a:noFill/>
            <a:prstDash val="solid"/>
            <a:miter lim="0"/>
          </a:ln>
        </p:spPr>
        <p:txBody>
          <a:bodyPr vert="horz" wrap="square" lIns="0" tIns="0" rIns="0" bIns="0"/>
          <a:p>
            <a:pPr algn="l" rtl="0" eaLnBrk="0">
              <a:lnSpc>
                <a:spcPct val="90000"/>
              </a:lnSpc>
            </a:pPr>
            <a:endParaRPr sz="100" dirty="0">
              <a:latin typeface="Arial" panose="020B0604020202020204"/>
              <a:ea typeface="Arial" panose="020B0604020202020204"/>
              <a:cs typeface="Arial" panose="020B0604020202020204"/>
            </a:endParaRPr>
          </a:p>
          <a:p>
            <a:pPr marL="12700" algn="l" rtl="0" eaLnBrk="0">
              <a:lnSpc>
                <a:spcPct val="100000"/>
              </a:lnSpc>
              <a:buClrTx/>
              <a:buSzTx/>
              <a:buFontTx/>
            </a:pPr>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竞赛范围、赛题类型和其他</a:t>
            </a:r>
            <a:endPar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algn="l">
              <a:lnSpc>
                <a:spcPct val="200000"/>
              </a:lnSpc>
              <a:buClrTx/>
              <a:buSzTx/>
            </a:pPr>
            <a:r>
              <a:rPr lang="zh-CN" altLang="en-US" sz="2400" b="0">
                <a:solidFill>
                  <a:schemeClr val="tx2"/>
                </a:solidFill>
                <a:latin typeface="阿里巴巴普惠体 2.0 55 Regular" panose="00020600040101010101" charset="-122"/>
                <a:ea typeface="阿里巴巴普惠体 2.0 55 Regular" panose="00020600040101010101" charset="-122"/>
              </a:rPr>
              <a:t>赛项简介</a:t>
            </a:r>
            <a:endParaRPr lang="zh-CN" altLang="en-US" sz="2400" b="0">
              <a:solidFill>
                <a:schemeClr val="tx2"/>
              </a:solidFill>
              <a:latin typeface="阿里巴巴普惠体 2.0 55 Regular" panose="00020600040101010101" charset="-122"/>
              <a:ea typeface="阿里巴巴普惠体 2.0 55 Regular" panose="00020600040101010101" charset="-122"/>
            </a:endParaRPr>
          </a:p>
          <a:p>
            <a:pPr algn="l">
              <a:lnSpc>
                <a:spcPct val="200000"/>
              </a:lnSpc>
              <a:buClrTx/>
              <a:buSzTx/>
            </a:pPr>
            <a:r>
              <a:rPr lang="zh-CN" altLang="en-US">
                <a:latin typeface="阿里巴巴普惠体 2.0 55 Regular" panose="00020600040101010101" charset="-122"/>
                <a:ea typeface="阿里巴巴普惠体 2.0 55 Regular" panose="00020600040101010101" charset="-122"/>
                <a:sym typeface="+mn-ea"/>
              </a:rPr>
              <a:t>比赛内容与环境</a:t>
            </a:r>
            <a:endParaRPr lang="zh-CN" altLang="en-US">
              <a:latin typeface="阿里巴巴普惠体 2.0 55 Regular" panose="00020600040101010101" charset="-122"/>
              <a:ea typeface="阿里巴巴普惠体 2.0 55 Regular" panose="00020600040101010101" charset="-122"/>
              <a:sym typeface="+mn-ea"/>
            </a:endParaRPr>
          </a:p>
          <a:p>
            <a:pPr>
              <a:lnSpc>
                <a:spcPct val="200000"/>
              </a:lnSpc>
            </a:pPr>
            <a:r>
              <a:rPr lang="zh-CN" altLang="en-US" sz="2400" b="0">
                <a:solidFill>
                  <a:schemeClr val="tx2"/>
                </a:solidFill>
                <a:latin typeface="阿里巴巴普惠体 2.0 55 Regular" panose="00020600040101010101" charset="-122"/>
                <a:ea typeface="阿里巴巴普惠体 2.0 55 Regular" panose="00020600040101010101" charset="-122"/>
              </a:rPr>
              <a:t>赛项评分</a:t>
            </a:r>
            <a:endParaRPr lang="zh-CN" altLang="en-US" sz="2400">
              <a:latin typeface="阿里巴巴普惠体 2.0 55 Regular" panose="00020600040101010101" charset="-122"/>
              <a:ea typeface="阿里巴巴普惠体 2.0 55 Regular" panose="00020600040101010101" charset="-122"/>
            </a:endParaRPr>
          </a:p>
          <a:p>
            <a:pPr>
              <a:lnSpc>
                <a:spcPct val="200000"/>
              </a:lnSpc>
            </a:pPr>
            <a:r>
              <a:rPr lang="zh-CN" altLang="en-US" sz="2400" b="0">
                <a:solidFill>
                  <a:schemeClr val="tx2"/>
                </a:solidFill>
                <a:latin typeface="阿里巴巴普惠体 2.0 55 Regular" panose="00020600040101010101" charset="-122"/>
                <a:ea typeface="阿里巴巴普惠体 2.0 55 Regular" panose="00020600040101010101" charset="-122"/>
              </a:rPr>
              <a:t>赛项特色</a:t>
            </a:r>
            <a:endParaRPr lang="zh-CN" altLang="en-US" sz="2400" b="0">
              <a:solidFill>
                <a:schemeClr val="tx2"/>
              </a:solidFill>
              <a:latin typeface="阿里巴巴普惠体 2.0 55 Regular" panose="00020600040101010101" charset="-122"/>
              <a:ea typeface="阿里巴巴普惠体 2.0 55 Regular" panose="00020600040101010101" charset="-122"/>
            </a:endParaRPr>
          </a:p>
        </p:txBody>
      </p:sp>
      <p:grpSp>
        <p:nvGrpSpPr>
          <p:cNvPr id="3" name="组合 2"/>
          <p:cNvGrpSpPr/>
          <p:nvPr/>
        </p:nvGrpSpPr>
        <p:grpSpPr>
          <a:xfrm>
            <a:off x="4896157" y="3333750"/>
            <a:ext cx="2360357" cy="0"/>
            <a:chOff x="4260850" y="3346450"/>
            <a:chExt cx="2360357" cy="0"/>
          </a:xfrm>
        </p:grpSpPr>
        <p:cxnSp>
          <p:nvCxnSpPr>
            <p:cNvPr id="4" name="直接连接符 3"/>
            <p:cNvCxnSpPr/>
            <p:nvPr/>
          </p:nvCxnSpPr>
          <p:spPr>
            <a:xfrm>
              <a:off x="6233857"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4260850" y="3346450"/>
              <a:ext cx="38735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a:sym typeface="+mn-ea"/>
              </a:rPr>
              <a:t>二、比赛内容与环境</a:t>
            </a:r>
            <a:endParaRPr lang="zh-CN" altLang="en-US" dirty="0"/>
          </a:p>
        </p:txBody>
      </p:sp>
      <p:sp>
        <p:nvSpPr>
          <p:cNvPr id="2" name="文本框 1"/>
          <p:cNvSpPr txBox="1"/>
          <p:nvPr/>
        </p:nvSpPr>
        <p:spPr>
          <a:xfrm>
            <a:off x="765810" y="1246505"/>
            <a:ext cx="6096000" cy="506730"/>
          </a:xfrm>
          <a:prstGeom prst="rect">
            <a:avLst/>
          </a:prstGeom>
          <a:noFill/>
        </p:spPr>
        <p:txBody>
          <a:bodyPr wrap="square" rtlCol="0" anchor="t">
            <a:spAutoFit/>
          </a:bodyPr>
          <a:lstStyle/>
          <a:p>
            <a:r>
              <a:rPr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大赛场地与设施</a:t>
            </a:r>
            <a:endParaRPr lang="zh-CN" altLang="en-US" sz="27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endParaRPr>
          </a:p>
        </p:txBody>
      </p:sp>
      <p:sp>
        <p:nvSpPr>
          <p:cNvPr id="4" name="文本框 3"/>
          <p:cNvSpPr txBox="1"/>
          <p:nvPr/>
        </p:nvSpPr>
        <p:spPr>
          <a:xfrm>
            <a:off x="902335" y="1854200"/>
            <a:ext cx="10626090" cy="3741420"/>
          </a:xfrm>
          <a:prstGeom prst="rect">
            <a:avLst/>
          </a:prstGeom>
          <a:noFill/>
        </p:spPr>
        <p:txBody>
          <a:bodyPr wrap="square" rtlCol="0" anchor="t">
            <a:spAutoFit/>
          </a:bodyPr>
          <a:lstStyle/>
          <a:p>
            <a:pPr marL="542925" algn="l" rtl="0" eaLnBrk="0">
              <a:lnSpc>
                <a:spcPct val="97000"/>
              </a:lnSpc>
              <a:spcBef>
                <a:spcPts val="455"/>
              </a:spcBef>
              <a:buClrTx/>
              <a:buSzTx/>
              <a:buFontTx/>
            </a:pPr>
            <a:r>
              <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sym typeface="+mn-ea"/>
              </a:rPr>
              <a:t>1、大赛场地单工位布局：</a:t>
            </a:r>
            <a:endParaRPr sz="2000" b="1" kern="0" spc="-50" dirty="0">
              <a:solidFill>
                <a:srgbClr val="FF0000">
                  <a:alpha val="100000"/>
                </a:srgbClr>
              </a:solidFill>
              <a:latin typeface="微软雅黑" panose="020B0503020204020204" charset="-122"/>
              <a:ea typeface="微软雅黑" panose="020B0503020204020204" charset="-122"/>
              <a:cs typeface="微软雅黑" panose="020B0503020204020204" charset="-122"/>
            </a:endParaRPr>
          </a:p>
          <a:p>
            <a:pPr marL="462915" indent="457200" algn="l" rtl="0" eaLnBrk="0">
              <a:lnSpc>
                <a:spcPct val="94000"/>
              </a:lnSpc>
              <a:spcBef>
                <a:spcPts val="900"/>
              </a:spcBef>
              <a:buClrTx/>
              <a:buSzTx/>
              <a:buFontTx/>
            </a:pPr>
            <a:r>
              <a:rPr sz="2400" dirty="0">
                <a:sym typeface="+mn-ea"/>
              </a:rPr>
              <a:t>（1）活动现场提供稳定的水、电、气源和供电应急设备，并有保安、设备维修和电力抢修人员待命，以防突发事件；</a:t>
            </a:r>
            <a:endParaRPr sz="2400" dirty="0">
              <a:sym typeface="+mn-ea"/>
            </a:endParaRPr>
          </a:p>
          <a:p>
            <a:pPr marL="462915" indent="457200" algn="l" rtl="0" eaLnBrk="0">
              <a:lnSpc>
                <a:spcPct val="94000"/>
              </a:lnSpc>
              <a:spcBef>
                <a:spcPts val="900"/>
              </a:spcBef>
              <a:buClrTx/>
              <a:buSzTx/>
              <a:buFontTx/>
            </a:pPr>
            <a:endParaRPr sz="2400" dirty="0">
              <a:sym typeface="+mn-ea"/>
            </a:endParaRPr>
          </a:p>
          <a:p>
            <a:pPr marL="462915" indent="457200" algn="l" rtl="0" eaLnBrk="0">
              <a:lnSpc>
                <a:spcPct val="94000"/>
              </a:lnSpc>
              <a:spcBef>
                <a:spcPts val="900"/>
              </a:spcBef>
              <a:buClrTx/>
              <a:buSzTx/>
              <a:buFontTx/>
            </a:pPr>
            <a:r>
              <a:rPr sz="2400" dirty="0">
                <a:sym typeface="+mn-ea"/>
              </a:rPr>
              <a:t>（2）活动现场设置维修服务区；设有安全通道，活动观摩、采访人员在安全通道内活动，保证赛事活动安全有序进行；</a:t>
            </a:r>
            <a:endParaRPr sz="2400" dirty="0">
              <a:sym typeface="+mn-ea"/>
            </a:endParaRPr>
          </a:p>
          <a:p>
            <a:pPr marL="462915" indent="457200" algn="l" rtl="0" eaLnBrk="0">
              <a:lnSpc>
                <a:spcPct val="94000"/>
              </a:lnSpc>
              <a:spcBef>
                <a:spcPts val="900"/>
              </a:spcBef>
              <a:buClrTx/>
              <a:buSzTx/>
              <a:buFontTx/>
            </a:pPr>
            <a:endParaRPr sz="2400" dirty="0">
              <a:sym typeface="+mn-ea"/>
            </a:endParaRPr>
          </a:p>
          <a:p>
            <a:pPr marL="462915" indent="457200" algn="l" rtl="0" eaLnBrk="0">
              <a:lnSpc>
                <a:spcPct val="94000"/>
              </a:lnSpc>
              <a:spcBef>
                <a:spcPts val="900"/>
              </a:spcBef>
              <a:buClrTx/>
              <a:buSzTx/>
              <a:buFontTx/>
            </a:pPr>
            <a:r>
              <a:rPr sz="2400" dirty="0">
                <a:sym typeface="+mn-ea"/>
              </a:rPr>
              <a:t>（3）每个赛位占地约为3㎡ ，且标明赛位号。每个赛位布置 1 张工作台桌，3把椅子、1个HUB并配备网线。</a:t>
            </a:r>
            <a:endParaRPr sz="2400" dirty="0">
              <a:sym typeface="+mn-ea"/>
            </a:endParaRPr>
          </a:p>
        </p:txBody>
      </p:sp>
    </p:spTree>
  </p:cSld>
  <p:clrMapOvr>
    <a:masterClrMapping/>
  </p:clrMapOvr>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UNIT_PLACING_PICTURE_USER_VIEWPORT" val="{&quot;height&quot;:6450,&quot;width&quot;:6450}"/>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UNIT_PLACING_PICTURE_USER_VIEWPORT" val="{&quot;height&quot;:6450,&quot;width&quot;:6450}"/>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UNIT_PLACING_PICTURE_USER_VIEWPORT" val="{&quot;height&quot;:6450,&quot;width&quot;:6450}"/>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UNIT_PLACING_PICTURE_USER_VIEWPORT" val="{&quot;height&quot;:6450,&quot;width&quot;:6450}"/>
  <p:tag name="KSO_WM_BEAUTIFY_FLAG" val=""/>
</p:tagLst>
</file>

<file path=ppt/tags/tag53.xml><?xml version="1.0" encoding="utf-8"?>
<p:tagLst xmlns:p="http://schemas.openxmlformats.org/presentationml/2006/main">
  <p:tag name="TABLE_ENDDRAG_ORIGIN_RECT" val="755*178"/>
  <p:tag name="TABLE_ENDDRAG_RECT" val="125*326*755*178"/>
</p:tagLst>
</file>

<file path=ppt/tags/tag54.xml><?xml version="1.0" encoding="utf-8"?>
<p:tagLst xmlns:p="http://schemas.openxmlformats.org/presentationml/2006/main">
  <p:tag name="TABLE_ENDDRAG_ORIGIN_RECT" val="695*336"/>
  <p:tag name="TABLE_ENDDRAG_RECT" val="173*183*695*336"/>
</p:tagLst>
</file>

<file path=ppt/tags/tag55.xml><?xml version="1.0" encoding="utf-8"?>
<p:tagLst xmlns:p="http://schemas.openxmlformats.org/presentationml/2006/main">
  <p:tag name="KSO_WPP_MARK_KEY" val="fc43b35c-d3dd-4644-a17e-5480cf8da5be"/>
  <p:tag name="COMMONDATA" val="eyJoZGlkIjoiOGI0YTYyMzlmMWQyOTk3MTMxMmU3NjFkY2Y0OGQ1M2EifQ=="/>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赛宁网安公司及业务介绍20210226.2">
  <a:themeElements>
    <a:clrScheme name="自定义色板">
      <a:dk1>
        <a:srgbClr val="333333"/>
      </a:dk1>
      <a:lt1>
        <a:srgbClr val="FFFFFF"/>
      </a:lt1>
      <a:dk2>
        <a:srgbClr val="666666"/>
      </a:dk2>
      <a:lt2>
        <a:srgbClr val="E6E6E6"/>
      </a:lt2>
      <a:accent1>
        <a:srgbClr val="0096C8"/>
      </a:accent1>
      <a:accent2>
        <a:srgbClr val="FA9632"/>
      </a:accent2>
      <a:accent3>
        <a:srgbClr val="FFD250"/>
      </a:accent3>
      <a:accent4>
        <a:srgbClr val="B4D21E"/>
      </a:accent4>
      <a:accent5>
        <a:srgbClr val="50C832"/>
      </a:accent5>
      <a:accent6>
        <a:srgbClr val="32DCC8"/>
      </a:accent6>
      <a:hlink>
        <a:srgbClr val="1EC8FF"/>
      </a:hlink>
      <a:folHlink>
        <a:srgbClr val="B478C8"/>
      </a:folHlink>
    </a:clrScheme>
    <a:fontScheme name="自定义字体">
      <a:majorFont>
        <a:latin typeface="阿里巴巴普惠体 2.0 55 Regular"/>
        <a:ea typeface="阿里巴巴普惠体 2.0 55 Regular"/>
        <a:cs typeface=""/>
      </a:majorFont>
      <a:minorFont>
        <a:latin typeface="阿里巴巴普惠体 2.0 55 Regular"/>
        <a:ea typeface="阿里巴巴普惠体 2.0 55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赛宁网安公司及业务介绍20210226.2">
  <a:themeElements>
    <a:clrScheme name="自定义色板">
      <a:dk1>
        <a:srgbClr val="333333"/>
      </a:dk1>
      <a:lt1>
        <a:srgbClr val="FFFFFF"/>
      </a:lt1>
      <a:dk2>
        <a:srgbClr val="666666"/>
      </a:dk2>
      <a:lt2>
        <a:srgbClr val="E6E6E6"/>
      </a:lt2>
      <a:accent1>
        <a:srgbClr val="0096C8"/>
      </a:accent1>
      <a:accent2>
        <a:srgbClr val="FA9632"/>
      </a:accent2>
      <a:accent3>
        <a:srgbClr val="FFD250"/>
      </a:accent3>
      <a:accent4>
        <a:srgbClr val="B4D21E"/>
      </a:accent4>
      <a:accent5>
        <a:srgbClr val="50C832"/>
      </a:accent5>
      <a:accent6>
        <a:srgbClr val="32DCC8"/>
      </a:accent6>
      <a:hlink>
        <a:srgbClr val="1EC8FF"/>
      </a:hlink>
      <a:folHlink>
        <a:srgbClr val="B478C8"/>
      </a:folHlink>
    </a:clrScheme>
    <a:fontScheme name="自定义字体">
      <a:majorFont>
        <a:latin typeface="阿里巴巴普惠体 2.0 55 Regular"/>
        <a:ea typeface="阿里巴巴普惠体 2.0 55 Regular"/>
        <a:cs typeface=""/>
      </a:majorFont>
      <a:minorFont>
        <a:latin typeface="阿里巴巴普惠体 2.0 55 Regular"/>
        <a:ea typeface="阿里巴巴普惠体 2.0 55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赛宁网安公司及业务介绍20210226.2">
  <a:themeElements>
    <a:clrScheme name="自定义色板">
      <a:dk1>
        <a:srgbClr val="333333"/>
      </a:dk1>
      <a:lt1>
        <a:srgbClr val="FFFFFF"/>
      </a:lt1>
      <a:dk2>
        <a:srgbClr val="666666"/>
      </a:dk2>
      <a:lt2>
        <a:srgbClr val="E6E6E6"/>
      </a:lt2>
      <a:accent1>
        <a:srgbClr val="0096C8"/>
      </a:accent1>
      <a:accent2>
        <a:srgbClr val="FA9632"/>
      </a:accent2>
      <a:accent3>
        <a:srgbClr val="FFD250"/>
      </a:accent3>
      <a:accent4>
        <a:srgbClr val="B4D21E"/>
      </a:accent4>
      <a:accent5>
        <a:srgbClr val="50C832"/>
      </a:accent5>
      <a:accent6>
        <a:srgbClr val="32DCC8"/>
      </a:accent6>
      <a:hlink>
        <a:srgbClr val="1EC8FF"/>
      </a:hlink>
      <a:folHlink>
        <a:srgbClr val="B478C8"/>
      </a:folHlink>
    </a:clrScheme>
    <a:fontScheme name="自定义字体">
      <a:majorFont>
        <a:latin typeface="阿里巴巴普惠体 2.0 55 Regular"/>
        <a:ea typeface="阿里巴巴普惠体 2.0 55 Regular"/>
        <a:cs typeface=""/>
      </a:majorFont>
      <a:minorFont>
        <a:latin typeface="阿里巴巴普惠体 2.0 55 Regular"/>
        <a:ea typeface="阿里巴巴普惠体 2.0 55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赛宁网安公司及业务介绍20210226.2">
  <a:themeElements>
    <a:clrScheme name="自定义色板">
      <a:dk1>
        <a:srgbClr val="333333"/>
      </a:dk1>
      <a:lt1>
        <a:srgbClr val="FFFFFF"/>
      </a:lt1>
      <a:dk2>
        <a:srgbClr val="666666"/>
      </a:dk2>
      <a:lt2>
        <a:srgbClr val="E6E6E6"/>
      </a:lt2>
      <a:accent1>
        <a:srgbClr val="0096C8"/>
      </a:accent1>
      <a:accent2>
        <a:srgbClr val="FA9632"/>
      </a:accent2>
      <a:accent3>
        <a:srgbClr val="FFD250"/>
      </a:accent3>
      <a:accent4>
        <a:srgbClr val="B4D21E"/>
      </a:accent4>
      <a:accent5>
        <a:srgbClr val="50C832"/>
      </a:accent5>
      <a:accent6>
        <a:srgbClr val="32DCC8"/>
      </a:accent6>
      <a:hlink>
        <a:srgbClr val="1EC8FF"/>
      </a:hlink>
      <a:folHlink>
        <a:srgbClr val="B478C8"/>
      </a:folHlink>
    </a:clrScheme>
    <a:fontScheme name="自定义字体">
      <a:majorFont>
        <a:latin typeface="阿里巴巴普惠体 2.0 55 Regular"/>
        <a:ea typeface="阿里巴巴普惠体 2.0 55 Regular"/>
        <a:cs typeface=""/>
      </a:majorFont>
      <a:minorFont>
        <a:latin typeface="阿里巴巴普惠体 2.0 55 Regular"/>
        <a:ea typeface="阿里巴巴普惠体 2.0 55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阿里巴巴普惠体 2.0 55 Regular"/>
        <a:font script="Hant" typeface="新細明體"/>
        <a:font script="Arab" typeface="阿里巴巴普惠体 2.0 55 Regular"/>
        <a:font script="Hebr" typeface="阿里巴巴普惠体 2.0 55 Regular"/>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2.0 55 Regular"/>
        <a:font script="Uigh" typeface="Microsoft Uighur"/>
        <a:font script="Geor" typeface="Sylfaen"/>
      </a:majorFont>
      <a:minorFont>
        <a:latin typeface="阿里巴巴普惠体 2.0 55 Regular"/>
        <a:ea typeface=""/>
        <a:cs typeface=""/>
        <a:font script="Jpan" typeface="ＭＳ Ｐゴシック"/>
        <a:font script="Hang" typeface="맑은 고딕"/>
        <a:font script="Hans" typeface="阿里巴巴普惠体 2.0 55 Regular"/>
        <a:font script="Hant" typeface="新細明體"/>
        <a:font script="Arab" typeface="阿里巴巴普惠体 2.0 55 Regular"/>
        <a:font script="Hebr" typeface="阿里巴巴普惠体 2.0 55 Regular"/>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2.0 55 Regular"/>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阿里巴巴普惠体 2.0 55 Regular"/>
        <a:font script="Hant" typeface="新細明體"/>
        <a:font script="Arab" typeface="阿里巴巴普惠体 2.0 55 Regular"/>
        <a:font script="Hebr" typeface="阿里巴巴普惠体 2.0 55 Regular"/>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2.0 55 Regular"/>
        <a:font script="Uigh" typeface="Microsoft Uighur"/>
        <a:font script="Geor" typeface="Sylfaen"/>
      </a:majorFont>
      <a:minorFont>
        <a:latin typeface="阿里巴巴普惠体 2.0 55 Regular"/>
        <a:ea typeface=""/>
        <a:cs typeface=""/>
        <a:font script="Jpan" typeface="ＭＳ Ｐゴシック"/>
        <a:font script="Hang" typeface="맑은 고딕"/>
        <a:font script="Hans" typeface="阿里巴巴普惠体 2.0 55 Regular"/>
        <a:font script="Hant" typeface="新細明體"/>
        <a:font script="Arab" typeface="阿里巴巴普惠体 2.0 55 Regular"/>
        <a:font script="Hebr" typeface="阿里巴巴普惠体 2.0 55 Regular"/>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阿里巴巴普惠体 2.0 55 Regular"/>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赛宁网安公司及业务介绍20210226.2</Template>
  <TotalTime>0</TotalTime>
  <Words>2891</Words>
  <Application>WPS 演示</Application>
  <PresentationFormat>宽屏</PresentationFormat>
  <Paragraphs>325</Paragraphs>
  <Slides>21</Slides>
  <Notes>0</Notes>
  <HiddenSlides>0</HiddenSlides>
  <MMClips>0</MMClips>
  <ScaleCrop>false</ScaleCrop>
  <HeadingPairs>
    <vt:vector size="6" baseType="variant">
      <vt:variant>
        <vt:lpstr>已用的字体</vt:lpstr>
      </vt:variant>
      <vt:variant>
        <vt:i4>13</vt:i4>
      </vt:variant>
      <vt:variant>
        <vt:lpstr>主题</vt:lpstr>
      </vt:variant>
      <vt:variant>
        <vt:i4>4</vt:i4>
      </vt:variant>
      <vt:variant>
        <vt:lpstr>幻灯片标题</vt:lpstr>
      </vt:variant>
      <vt:variant>
        <vt:i4>21</vt:i4>
      </vt:variant>
    </vt:vector>
  </HeadingPairs>
  <TitlesOfParts>
    <vt:vector size="38" baseType="lpstr">
      <vt:lpstr>Arial</vt:lpstr>
      <vt:lpstr>宋体</vt:lpstr>
      <vt:lpstr>Wingdings</vt:lpstr>
      <vt:lpstr>阿里巴巴普惠体 2.0 55 Regular</vt:lpstr>
      <vt:lpstr>Microsoft YaHei UI</vt:lpstr>
      <vt:lpstr>Arial</vt:lpstr>
      <vt:lpstr>微软雅黑</vt:lpstr>
      <vt:lpstr>Times New Roman</vt:lpstr>
      <vt:lpstr>仿宋_GB2312</vt:lpstr>
      <vt:lpstr>仿宋</vt:lpstr>
      <vt:lpstr>Arial Unicode MS</vt:lpstr>
      <vt:lpstr>阿里巴巴普惠体 2.0 55 Regular</vt:lpstr>
      <vt:lpstr>Segoe Print</vt:lpstr>
      <vt:lpstr>赛宁网安公司及业务介绍20210226.2</vt:lpstr>
      <vt:lpstr>1_赛宁网安公司及业务介绍20210226.2</vt:lpstr>
      <vt:lpstr>2_赛宁网安公司及业务介绍20210226.2</vt:lpstr>
      <vt:lpstr>3_赛宁网安公司及业务介绍20210226.2</vt:lpstr>
      <vt:lpstr>湖南省第一届工业互联网安全大赛</vt:lpstr>
      <vt:lpstr>PowerPoint 演示文稿</vt:lpstr>
      <vt:lpstr>一、赛项简介</vt:lpstr>
      <vt:lpstr>一、赛项简介</vt:lpstr>
      <vt:lpstr>一、赛项简介</vt:lpstr>
      <vt:lpstr>一、赛项简介</vt:lpstr>
      <vt:lpstr>一、赛项简介</vt:lpstr>
      <vt:lpstr>PowerPoint 演示文稿</vt:lpstr>
      <vt:lpstr>二、比赛内容与环境</vt:lpstr>
      <vt:lpstr>二、比赛内容与环境</vt:lpstr>
      <vt:lpstr>二、比赛内容与环境</vt:lpstr>
      <vt:lpstr>PowerPoint 演示文稿</vt:lpstr>
      <vt:lpstr>三、赛项评分</vt:lpstr>
      <vt:lpstr>三、赛项评分</vt:lpstr>
      <vt:lpstr>三、赛项评分</vt:lpstr>
      <vt:lpstr>三、赛项评分</vt:lpstr>
      <vt:lpstr>三、赛项评分</vt:lpstr>
      <vt:lpstr>PowerPoint 演示文稿</vt:lpstr>
      <vt:lpstr>四、赛项特色</vt:lpstr>
      <vt:lpstr>四、赛项特色</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FAN</dc:creator>
  <cp:lastModifiedBy>胡双明</cp:lastModifiedBy>
  <cp:revision>129</cp:revision>
  <dcterms:created xsi:type="dcterms:W3CDTF">2024-08-31T11:51:00Z</dcterms:created>
  <dcterms:modified xsi:type="dcterms:W3CDTF">2024-09-09T00:42:54Z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40B857F330A641719124B1BA124B2D8F</vt:lpwstr>
  </property>
  <property fmtid="{D5CDD505-2E9C-101B-9397-08002B2CF9AE}" pid="3" name="KSOProductBuildVer">
    <vt:lpwstr>2052-11.8.2.12085</vt:lpwstr>
  </property>
</Properties>
</file>